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ED400"/>
    <a:srgbClr val="F0D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6221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64D89-D41B-47C5-9363-A24B19BF39DE}" type="datetimeFigureOut">
              <a:rPr lang="ru-RU" smtClean="0"/>
              <a:t>03.07.2014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3DEA-CF35-44F5-B21F-37ACD0A7A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0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5" y="96263"/>
            <a:ext cx="1688197" cy="14602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53" flipH="1">
            <a:off x="63363" y="-172177"/>
            <a:ext cx="7790312" cy="71923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rgbClr val="00CC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3" y="5598971"/>
            <a:ext cx="1514987" cy="11034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2094"/>
            <a:ext cx="7886700" cy="435133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64D89-D41B-47C5-9363-A24B19BF39DE}" type="datetimeFigureOut">
              <a:rPr lang="ru-RU" smtClean="0"/>
              <a:t>03.07.2014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3DEA-CF35-44F5-B21F-37ACD0A7A28D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233" y="4346868"/>
            <a:ext cx="2333767" cy="23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7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53" flipH="1">
            <a:off x="63363" y="-150125"/>
            <a:ext cx="7790312" cy="71923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64D89-D41B-47C5-9363-A24B19BF39DE}" type="datetimeFigureOut">
              <a:rPr lang="ru-RU" smtClean="0"/>
              <a:t>03.07.2014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3DEA-CF35-44F5-B21F-37ACD0A7A28D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00CC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3" y="5598971"/>
            <a:ext cx="1514987" cy="11034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5" y="96263"/>
            <a:ext cx="1688197" cy="14602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3" y="4346868"/>
            <a:ext cx="2333767" cy="23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0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64D89-D41B-47C5-9363-A24B19BF39DE}" type="datetimeFigureOut">
              <a:rPr lang="ru-RU" smtClean="0"/>
              <a:t>03.07.2014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3DEA-CF35-44F5-B21F-37ACD0A7A28D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53" flipH="1">
            <a:off x="63363" y="-188627"/>
            <a:ext cx="7790312" cy="71923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00CC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5000"/>
                    </a14:imgEffect>
                    <a14:imgEffect>
                      <a14:colorTemperature colorTemp="7485"/>
                    </a14:imgEffect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3" y="5598971"/>
            <a:ext cx="1514987" cy="11034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"/>
                    </a14:imgEffect>
                    <a14:imgEffect>
                      <a14:saturation sat="269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5" y="96263"/>
            <a:ext cx="1688197" cy="14602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3" y="4346868"/>
            <a:ext cx="2333767" cy="23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53" flipH="1">
            <a:off x="63363" y="-171947"/>
            <a:ext cx="7790312" cy="71923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64D89-D41B-47C5-9363-A24B19BF39DE}" type="datetimeFigureOut">
              <a:rPr lang="ru-RU" smtClean="0"/>
              <a:t>03.07.2014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3DEA-CF35-44F5-B21F-37ACD0A7A28D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00CC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3" y="5598971"/>
            <a:ext cx="1514987" cy="11034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5" y="96263"/>
            <a:ext cx="1688197" cy="14602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3" y="4346868"/>
            <a:ext cx="2333767" cy="23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3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05033" y="-953232"/>
            <a:ext cx="6533935" cy="8815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64D89-D41B-47C5-9363-A24B19BF39DE}" type="datetimeFigureOut">
              <a:rPr lang="ru-RU" smtClean="0"/>
              <a:t>03.07.2014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D3DEA-CF35-44F5-B21F-37ACD0A7A2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04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  <p:sldLayoutId id="214748366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ixelbrush.ru/uploads/posts/2010-12/1292257795_light_bg-3.jpg" TargetMode="External"/><Relationship Id="rId2" Type="http://schemas.openxmlformats.org/officeDocument/2006/relationships/hyperlink" Target="http://alfaday.net/clipart/png-psd-on-transparent-background/307931-karandashi-i-kisti-palitry-molberty-klipart-v-formate-png-na-prozrachnom-fone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lker.com/cliparts/O/o/1/Q/L/r/white-paper-edges-hi.png" TargetMode="External"/><Relationship Id="rId4" Type="http://schemas.openxmlformats.org/officeDocument/2006/relationships/hyperlink" Target="http://img-fotki.yandex.ru/get/9112/96206472.864/0_16fa6c_ae66ae7a_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662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591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7617" y="4127148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/>
              <a:t>Вы можете использовать данное оформление </a:t>
            </a:r>
          </a:p>
          <a:p>
            <a:pPr algn="ctr"/>
            <a:r>
              <a:rPr lang="ru-RU" sz="1600" dirty="0"/>
              <a:t>для создания своих презентаций, </a:t>
            </a:r>
          </a:p>
          <a:p>
            <a:pPr algn="ctr"/>
            <a:r>
              <a:rPr lang="ru-RU" sz="1600" dirty="0"/>
              <a:t>но в своей презентации вы должны указать </a:t>
            </a:r>
          </a:p>
          <a:p>
            <a:pPr algn="ctr"/>
            <a:r>
              <a:rPr lang="ru-RU" sz="1600" dirty="0"/>
              <a:t>источник шаблона: </a:t>
            </a:r>
          </a:p>
          <a:p>
            <a:pPr algn="ctr"/>
            <a:endParaRPr lang="ru-RU" sz="1600" dirty="0"/>
          </a:p>
          <a:p>
            <a:pPr algn="ctr"/>
            <a:r>
              <a:rPr lang="ru-RU" sz="1600" b="1" i="1" dirty="0"/>
              <a:t>Кулакова Наталья Ивановна</a:t>
            </a:r>
          </a:p>
          <a:p>
            <a:pPr algn="ctr"/>
            <a:r>
              <a:rPr lang="ru-RU" sz="1600" b="1" i="1" dirty="0"/>
              <a:t>учитель начальных классов  </a:t>
            </a:r>
          </a:p>
          <a:p>
            <a:pPr algn="ctr"/>
            <a:r>
              <a:rPr lang="ru-RU" sz="1600" b="1" i="1" dirty="0"/>
              <a:t>ГУО «СШ № 26 г. Гродно», Беларусь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6858" y="211756"/>
            <a:ext cx="4880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accent6"/>
                </a:solidFill>
                <a:latin typeface="+mj-lt"/>
              </a:rPr>
              <a:t>Источники изображений: </a:t>
            </a:r>
            <a:endParaRPr lang="ru-RU" sz="28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38463" y="1186885"/>
            <a:ext cx="6073541" cy="1532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alfaday.net/clipart/png-psd-on-transparent-background/307931-karandashi-i-kisti-palitry-molberty-klipart-v-formate-png-na-prozrachnom-fone.html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клипарт 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художественный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3932" y="2299487"/>
            <a:ext cx="58858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pixelbrush.ru/uploads/posts/2010-12/1292257795_light_bg-3.jpg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фоновый рисунок</a:t>
            </a:r>
            <a:endParaRPr lang="ru-RU" sz="16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4339" y="2884262"/>
            <a:ext cx="59628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  <a:hlinkClick r:id="rId4"/>
              </a:rPr>
              <a:t>http://img-fotki.yandex.ru/get/9112/96206472.864/0_16fa6c_ae66ae7a_L.jpg</a:t>
            </a:r>
            <a:r>
              <a:rPr lang="ru-RU" sz="1600" dirty="0">
                <a:latin typeface="+mj-lt"/>
              </a:rPr>
              <a:t>  </a:t>
            </a:r>
          </a:p>
          <a:p>
            <a:r>
              <a:rPr lang="ru-RU" sz="1600" dirty="0" smtClean="0">
                <a:latin typeface="+mj-lt"/>
              </a:rPr>
              <a:t>клякса</a:t>
            </a:r>
          </a:p>
          <a:p>
            <a:r>
              <a:rPr lang="ru-RU" sz="1600" dirty="0">
                <a:latin typeface="+mj-lt"/>
                <a:hlinkClick r:id="rId5"/>
              </a:rPr>
              <a:t>http://</a:t>
            </a:r>
            <a:r>
              <a:rPr lang="ru-RU" sz="1600" dirty="0" smtClean="0">
                <a:latin typeface="+mj-lt"/>
                <a:hlinkClick r:id="rId5"/>
              </a:rPr>
              <a:t>www.clker.com/cliparts/O/o/1/Q/L/r/white-paper-edges-hi.png</a:t>
            </a:r>
            <a:r>
              <a:rPr lang="ru-RU" sz="1600" dirty="0" smtClean="0">
                <a:latin typeface="+mj-lt"/>
              </a:rPr>
              <a:t>   лист бумаги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06724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stantia/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58</Words>
  <Application>Microsoft Office PowerPoint</Application>
  <PresentationFormat>Экран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Constantia</vt:lpstr>
      <vt:lpstr>Franklin Gothic Book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Артём Кулаков</cp:lastModifiedBy>
  <cp:revision>5</cp:revision>
  <dcterms:created xsi:type="dcterms:W3CDTF">2014-07-01T16:14:42Z</dcterms:created>
  <dcterms:modified xsi:type="dcterms:W3CDTF">2014-07-03T16:11:41Z</dcterms:modified>
</cp:coreProperties>
</file>