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3" r:id="rId6"/>
    <p:sldId id="269" r:id="rId7"/>
    <p:sldId id="268" r:id="rId8"/>
    <p:sldId id="267" r:id="rId9"/>
    <p:sldId id="266" r:id="rId10"/>
    <p:sldId id="265" r:id="rId11"/>
    <p:sldId id="270" r:id="rId12"/>
    <p:sldId id="257" r:id="rId13"/>
    <p:sldId id="271" r:id="rId14"/>
    <p:sldId id="272" r:id="rId15"/>
    <p:sldId id="259" r:id="rId16"/>
    <p:sldId id="260" r:id="rId17"/>
    <p:sldId id="258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FDEB0"/>
    <a:srgbClr val="502800"/>
    <a:srgbClr val="B18F13"/>
    <a:srgbClr val="E6BA1A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4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 userDrawn="1"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>
              <a:defRPr sz="6000" b="1" cap="none" spc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>
              <a:buNone/>
              <a:defRPr sz="3200" b="1" cap="none" spc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 descr="http://www.lenagold.ru/fon/clipart/u/ugol/ugol28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620000" cy="1620000"/>
          </a:xfrm>
          <a:prstGeom prst="rect">
            <a:avLst/>
          </a:prstGeom>
          <a:noFill/>
        </p:spPr>
      </p:pic>
      <p:pic>
        <p:nvPicPr>
          <p:cNvPr id="9" name="Picture 2" descr="http://www.lenagold.ru/fon/clipart/u/ugol/ugol28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7488504" y="0"/>
            <a:ext cx="1620000" cy="1620000"/>
          </a:xfrm>
          <a:prstGeom prst="rect">
            <a:avLst/>
          </a:prstGeom>
          <a:noFill/>
        </p:spPr>
      </p:pic>
      <p:pic>
        <p:nvPicPr>
          <p:cNvPr id="10" name="Picture 2" descr="http://www.lenagold.ru/fon/clipart/u/ugol/ugol28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 flipV="1">
            <a:off x="0" y="5238000"/>
            <a:ext cx="1620000" cy="1620000"/>
          </a:xfrm>
          <a:prstGeom prst="rect">
            <a:avLst/>
          </a:prstGeom>
          <a:noFill/>
        </p:spPr>
      </p:pic>
      <p:pic>
        <p:nvPicPr>
          <p:cNvPr id="11" name="Picture 2" descr="http://www.lenagold.ru/fon/clipart/u/ugol/ugol28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 flipH="1" flipV="1">
            <a:off x="7488504" y="5238000"/>
            <a:ext cx="1620000" cy="1620000"/>
          </a:xfrm>
          <a:prstGeom prst="rect">
            <a:avLst/>
          </a:prstGeom>
          <a:noFill/>
        </p:spPr>
      </p:pic>
      <p:grpSp>
        <p:nvGrpSpPr>
          <p:cNvPr id="27" name="Группа 26"/>
          <p:cNvGrpSpPr/>
          <p:nvPr userDrawn="1"/>
        </p:nvGrpSpPr>
        <p:grpSpPr>
          <a:xfrm>
            <a:off x="1439652" y="0"/>
            <a:ext cx="6264696" cy="656692"/>
            <a:chOff x="1439652" y="0"/>
            <a:chExt cx="6264696" cy="656692"/>
          </a:xfrm>
        </p:grpSpPr>
        <p:pic>
          <p:nvPicPr>
            <p:cNvPr id="25" name="Рисунок 24" descr="11.png"/>
            <p:cNvPicPr>
              <a:picLocks noChangeAspect="1"/>
            </p:cNvPicPr>
            <p:nvPr userDrawn="1"/>
          </p:nvPicPr>
          <p:blipFill>
            <a:blip r:embed="rId4" cstate="screen"/>
            <a:stretch>
              <a:fillRect/>
            </a:stretch>
          </p:blipFill>
          <p:spPr>
            <a:xfrm flipV="1">
              <a:off x="1439652" y="0"/>
              <a:ext cx="3132348" cy="656692"/>
            </a:xfrm>
            <a:prstGeom prst="rect">
              <a:avLst/>
            </a:prstGeom>
          </p:spPr>
        </p:pic>
        <p:pic>
          <p:nvPicPr>
            <p:cNvPr id="26" name="Рисунок 25" descr="11.png"/>
            <p:cNvPicPr>
              <a:picLocks noChangeAspect="1"/>
            </p:cNvPicPr>
            <p:nvPr userDrawn="1"/>
          </p:nvPicPr>
          <p:blipFill>
            <a:blip r:embed="rId4" cstate="screen"/>
            <a:stretch>
              <a:fillRect/>
            </a:stretch>
          </p:blipFill>
          <p:spPr>
            <a:xfrm flipV="1">
              <a:off x="4572000" y="0"/>
              <a:ext cx="3132348" cy="656692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 userDrawn="1"/>
        </p:nvGrpSpPr>
        <p:grpSpPr>
          <a:xfrm flipV="1">
            <a:off x="1439652" y="6201308"/>
            <a:ext cx="6264696" cy="656692"/>
            <a:chOff x="1439652" y="0"/>
            <a:chExt cx="6264696" cy="656692"/>
          </a:xfrm>
        </p:grpSpPr>
        <p:pic>
          <p:nvPicPr>
            <p:cNvPr id="29" name="Рисунок 28" descr="11.png"/>
            <p:cNvPicPr>
              <a:picLocks noChangeAspect="1"/>
            </p:cNvPicPr>
            <p:nvPr userDrawn="1"/>
          </p:nvPicPr>
          <p:blipFill>
            <a:blip r:embed="rId4" cstate="screen"/>
            <a:stretch>
              <a:fillRect/>
            </a:stretch>
          </p:blipFill>
          <p:spPr>
            <a:xfrm flipV="1">
              <a:off x="1439652" y="0"/>
              <a:ext cx="3132348" cy="656692"/>
            </a:xfrm>
            <a:prstGeom prst="rect">
              <a:avLst/>
            </a:prstGeom>
          </p:spPr>
        </p:pic>
        <p:pic>
          <p:nvPicPr>
            <p:cNvPr id="30" name="Рисунок 29" descr="11.png"/>
            <p:cNvPicPr>
              <a:picLocks noChangeAspect="1"/>
            </p:cNvPicPr>
            <p:nvPr userDrawn="1"/>
          </p:nvPicPr>
          <p:blipFill>
            <a:blip r:embed="rId4" cstate="screen"/>
            <a:stretch>
              <a:fillRect/>
            </a:stretch>
          </p:blipFill>
          <p:spPr>
            <a:xfrm flipV="1">
              <a:off x="4572000" y="0"/>
              <a:ext cx="3132348" cy="65669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20000" cy="742094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232756"/>
            <a:ext cx="7920000" cy="5112568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 typeface="Wingdings" pitchFamily="2" charset="2"/>
              <a:buChar char="§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611" y="4406900"/>
            <a:ext cx="74151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9611" y="2906713"/>
            <a:ext cx="74151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620" y="274638"/>
            <a:ext cx="7535180" cy="742094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51620" y="1600200"/>
            <a:ext cx="3600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86800" y="1600200"/>
            <a:ext cx="3600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620" y="274638"/>
            <a:ext cx="7535180" cy="74209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1620" y="1535113"/>
            <a:ext cx="3600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151620" y="2174875"/>
            <a:ext cx="3600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6800" y="1535113"/>
            <a:ext cx="3600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86800" y="2174875"/>
            <a:ext cx="3600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612" y="273050"/>
            <a:ext cx="238590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9612" y="1435100"/>
            <a:ext cx="238590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alphaModFix amt="8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742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232756"/>
            <a:ext cx="77152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 descr="Рисунок2.png"/>
          <p:cNvPicPr>
            <a:picLocks noChangeAspect="1"/>
          </p:cNvPicPr>
          <p:nvPr userDrawn="1"/>
        </p:nvPicPr>
        <p:blipFill>
          <a:blip r:embed="rId14" cstate="screen"/>
          <a:stretch>
            <a:fillRect/>
          </a:stretch>
        </p:blipFill>
        <p:spPr>
          <a:xfrm>
            <a:off x="0" y="0"/>
            <a:ext cx="90049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rgbClr val="5028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rgbClr val="5028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5028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5028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5028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5028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14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ru.wikipedia.org/wiki/%D0%92%D1%8F%D0%B9%D0%BD%D1%8F%D0%BC%D1%91%D0%B9%D0%BD%D0%B5%D0%B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2083" y="325395"/>
            <a:ext cx="7772400" cy="2738475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«Калевала» – карело-финский народный эпос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6" name="Picture 2" descr="D:\6 класс ФГОС\Литерат. 6 класс ФГОС\Калевала\Калевала картинки\1310547398_kalevalakalevala-2011-s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1941" y="3136896"/>
            <a:ext cx="2990844" cy="2990844"/>
          </a:xfrm>
          <a:prstGeom prst="rect">
            <a:avLst/>
          </a:prstGeom>
          <a:noFill/>
        </p:spPr>
      </p:pic>
      <p:pic>
        <p:nvPicPr>
          <p:cNvPr id="1027" name="Picture 3" descr="D:\6 класс ФГОС\Литерат. 6 класс ФГОС\Калевала\Калевала картинки\26051189_Kaleval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1137" y="3429000"/>
            <a:ext cx="1485275" cy="2336832"/>
          </a:xfrm>
          <a:prstGeom prst="rect">
            <a:avLst/>
          </a:prstGeom>
          <a:noFill/>
        </p:spPr>
      </p:pic>
      <p:pic>
        <p:nvPicPr>
          <p:cNvPr id="1028" name="Picture 4" descr="D:\6 класс ФГОС\Литерат. 6 класс ФГОС\Калевала\Калевала картинки\__Kalevala._Karelofinskij_epo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7213" y="3392487"/>
            <a:ext cx="1554269" cy="23003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6 класс ФГОС\Литерат. 6 класс ФГОС\Калевала\Калевала картинки\1236200686_vi_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0239" y="836577"/>
            <a:ext cx="7932683" cy="5756280"/>
          </a:xfrm>
          <a:prstGeom prst="rect">
            <a:avLst/>
          </a:prstGeom>
          <a:noFill/>
        </p:spPr>
      </p:pic>
      <p:pic>
        <p:nvPicPr>
          <p:cNvPr id="1026" name="Picture 2" descr="D:\6 класс ФГОС\Литерат. 6 класс ФГОС\Калевала\Калевала картинки\timage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7071" y="0"/>
            <a:ext cx="2562225" cy="752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6 класс ФГОС\Литерат. 6 класс ФГОС\Калевала\Калевала картинки\67415862_Vsevolod_Borisovich_Ivan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7213" y="361908"/>
            <a:ext cx="7923909" cy="5988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6 класс ФГОС\Литерат. 6 класс ФГОС\Калевала\Калевала картинки\d2d4d65cf3f3e6e9d5296ed10fa3ee3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700" y="1676376"/>
            <a:ext cx="8049088" cy="4527612"/>
          </a:xfrm>
          <a:prstGeom prst="rect">
            <a:avLst/>
          </a:prstGeom>
          <a:noFill/>
        </p:spPr>
      </p:pic>
      <p:pic>
        <p:nvPicPr>
          <p:cNvPr id="5124" name="Picture 4" descr="D:\6 класс ФГОС\Литерат. 6 класс ФГОС\Калевала\Калевала картинки\02kaleva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9092" y="26064"/>
            <a:ext cx="1095390" cy="1532787"/>
          </a:xfrm>
          <a:prstGeom prst="rect">
            <a:avLst/>
          </a:prstGeom>
          <a:noFill/>
        </p:spPr>
      </p:pic>
      <p:pic>
        <p:nvPicPr>
          <p:cNvPr id="5125" name="Picture 5" descr="D:\6 класс ФГОС\Литерат. 6 класс ФГОС\Калевала\Калевала картинки\__Kalevala._Karelofinskij_epo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752" y="142830"/>
            <a:ext cx="982621" cy="1454279"/>
          </a:xfrm>
          <a:prstGeom prst="rect">
            <a:avLst/>
          </a:prstGeom>
          <a:noFill/>
        </p:spPr>
      </p:pic>
      <p:pic>
        <p:nvPicPr>
          <p:cNvPr id="5126" name="Picture 6" descr="D:\6 класс ФГОС\Литерат. 6 класс ФГОС\Калевала\Калевала картинки\204035_origina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43384" y="57502"/>
            <a:ext cx="1241442" cy="1451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6 класс ФГОС\Литерат. 6 класс ФГОС\Калевала\Калевала картинки\1334432428_6885ca583fc620c91e83cc3d1e220fa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700" y="288882"/>
            <a:ext cx="8018896" cy="60611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6 класс ФГОС\Литерат. 6 класс ФГОС\Калевала\Калевала картинки\karelia-school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9494" y="215856"/>
            <a:ext cx="2997200" cy="3352800"/>
          </a:xfrm>
          <a:prstGeom prst="rect">
            <a:avLst/>
          </a:prstGeom>
          <a:noFill/>
        </p:spPr>
      </p:pic>
      <p:pic>
        <p:nvPicPr>
          <p:cNvPr id="2051" name="Picture 3" descr="D:\6 класс ФГОС\Литерат. 6 класс ФГОС\Калевала\Калевала картинки\yza-KrnF0l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0239" y="1566837"/>
            <a:ext cx="4803762" cy="4525398"/>
          </a:xfrm>
          <a:prstGeom prst="rect">
            <a:avLst/>
          </a:prstGeom>
          <a:noFill/>
        </p:spPr>
      </p:pic>
      <p:pic>
        <p:nvPicPr>
          <p:cNvPr id="2052" name="Picture 4" descr="D:\6 класс ФГОС\Литерат. 6 класс ФГОС\Калевала\Калевала картинки\images (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96007" y="4451364"/>
            <a:ext cx="2948591" cy="1962153"/>
          </a:xfrm>
          <a:prstGeom prst="rect">
            <a:avLst/>
          </a:prstGeom>
          <a:noFill/>
        </p:spPr>
      </p:pic>
      <p:pic>
        <p:nvPicPr>
          <p:cNvPr id="2053" name="Picture 5" descr="D:\6 класс ФГОС\Литерат. 6 класс ФГОС\Калевала\Калевала картинки\ufa-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2863" y="118923"/>
            <a:ext cx="863601" cy="13399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6 класс ФГОС\Литерат. 6 класс ФГОС\Калевала\Калевала картинки\imag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6669" y="325395"/>
            <a:ext cx="3924300" cy="6096000"/>
          </a:xfrm>
          <a:prstGeom prst="rect">
            <a:avLst/>
          </a:prstGeom>
          <a:noFill/>
        </p:spPr>
      </p:pic>
      <p:pic>
        <p:nvPicPr>
          <p:cNvPr id="3078" name="Picture 6" descr="D:\6 класс ФГОС\Литерат. 6 класс ФГОС\Калевала\Калевала картинки\1338537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00" y="507960"/>
            <a:ext cx="40005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6 класс ФГОС\Литерат. 6 класс ФГОС\Калевала\Калевала картинки\--L-M4IlCr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700" y="325395"/>
            <a:ext cx="7780628" cy="6097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6 класс ФГОС\Литерат. 6 класс ФГОС\Калевала\Калевала картинки\34263-origina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9778" y="727038"/>
            <a:ext cx="7803906" cy="5440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6 класс ФГОС\Литерат. 6 класс ФГОС\Калевала\Калевала картинки\010028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70" y="2333610"/>
            <a:ext cx="4572000" cy="4198937"/>
          </a:xfrm>
          <a:prstGeom prst="rect">
            <a:avLst/>
          </a:prstGeom>
          <a:noFill/>
        </p:spPr>
      </p:pic>
      <p:pic>
        <p:nvPicPr>
          <p:cNvPr id="6149" name="Picture 5" descr="D:\6 класс ФГОС\Литерат. 6 класс ФГОС\Калевала\Калевала картинки\ufa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3725" y="215855"/>
            <a:ext cx="1859093" cy="2884527"/>
          </a:xfrm>
          <a:prstGeom prst="rect">
            <a:avLst/>
          </a:prstGeom>
          <a:noFill/>
        </p:spPr>
      </p:pic>
      <p:pic>
        <p:nvPicPr>
          <p:cNvPr id="6150" name="Picture 6" descr="D:\6 класс ФГОС\Литерат. 6 класс ФГОС\Калевала\Калевала картинки\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6551" y="3648078"/>
            <a:ext cx="1924798" cy="2687566"/>
          </a:xfrm>
          <a:prstGeom prst="rect">
            <a:avLst/>
          </a:prstGeom>
          <a:noFill/>
        </p:spPr>
      </p:pic>
      <p:pic>
        <p:nvPicPr>
          <p:cNvPr id="6151" name="Picture 7" descr="D:\6 класс ФГОС\Литерат. 6 класс ФГОС\Калевала\Калевала картинки\02kaleval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0014" y="179343"/>
            <a:ext cx="1460519" cy="2043710"/>
          </a:xfrm>
          <a:prstGeom prst="rect">
            <a:avLst/>
          </a:prstGeom>
          <a:noFill/>
        </p:spPr>
      </p:pic>
      <p:pic>
        <p:nvPicPr>
          <p:cNvPr id="6152" name="Picture 8" descr="D:\6 класс ФГОС\Литерат. 6 класс ФГОС\Калевала\Калевала картинки\zkalev_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97331" y="179343"/>
            <a:ext cx="1424007" cy="19689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6 класс ФГОС\Литерат. 6 класс ФГОС\Калевала\Калевала картинки\1257610559_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6669" y="909603"/>
            <a:ext cx="3505200" cy="4762500"/>
          </a:xfrm>
          <a:prstGeom prst="rect">
            <a:avLst/>
          </a:prstGeom>
          <a:noFill/>
        </p:spPr>
      </p:pic>
      <p:pic>
        <p:nvPicPr>
          <p:cNvPr id="10243" name="Picture 3" descr="D:\6 класс ФГОС\Литерат. 6 класс ФГОС\Калевала\Калевала картинки\t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7213" y="215856"/>
            <a:ext cx="3175000" cy="4356100"/>
          </a:xfrm>
          <a:prstGeom prst="rect">
            <a:avLst/>
          </a:prstGeom>
          <a:noFill/>
        </p:spPr>
      </p:pic>
      <p:pic>
        <p:nvPicPr>
          <p:cNvPr id="10244" name="Picture 4" descr="D:\6 класс ФГОС\Литерат. 6 класс ФГОС\Калевала\Калевала картинки\204035_origi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44707" y="4597416"/>
            <a:ext cx="1746348" cy="20415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84187" y="142830"/>
            <a:ext cx="7920000" cy="478320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В «Калевале» нет основного сюжета, который связывал бы между собою все песни. Содержание её чрезвычайно разнообразно. Открывается она сказанием о сотворении земли, неба, светил и рождении дочерью воздуха главного героя карелов, </a:t>
            </a:r>
            <a:r>
              <a:rPr lang="ru-RU" u="sng" dirty="0" err="1" smtClean="0">
                <a:hlinkClick r:id="rId2" tooltip="Вяйнямёйнен"/>
              </a:rPr>
              <a:t>Вяйнямёйнена</a:t>
            </a:r>
            <a:r>
              <a:rPr lang="ru-RU" dirty="0" smtClean="0"/>
              <a:t>, который устраивает землю и сеет ячмень. Дальше повествование захватывает множество сюжетов, в чём-то сходных с похождениями античных богов и героев, где есть место трагедии, авантюрному сюжету, описанию природы и даже вот такому скрупулёзному перечислению обязанностей жены.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2050" name="Picture 2" descr="D:\6 класс ФГОС\Литерат. 6 класс ФГОС\Калевала\Калевал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85" y="4779981"/>
            <a:ext cx="2724150" cy="1895475"/>
          </a:xfrm>
          <a:prstGeom prst="rect">
            <a:avLst/>
          </a:prstGeom>
          <a:noFill/>
        </p:spPr>
      </p:pic>
      <p:pic>
        <p:nvPicPr>
          <p:cNvPr id="2051" name="Picture 3" descr="D:\6 класс ФГОС\Литерат. 6 класс ФГОС\Калевала\Калевала картинки\KalevalaMural_01_NationalMuseum_Flickr_Lebatihem CC BY NC ND2_640p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5369" y="4811275"/>
            <a:ext cx="4564125" cy="204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7213" y="0"/>
            <a:ext cx="7920000" cy="742094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Вывод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3726" y="654012"/>
            <a:ext cx="7920000" cy="3255121"/>
          </a:xfrm>
        </p:spPr>
        <p:txBody>
          <a:bodyPr/>
          <a:lstStyle/>
          <a:p>
            <a:r>
              <a:rPr lang="ru-RU" dirty="0" smtClean="0"/>
              <a:t>Характерным для карельского эпоса является полное отсутствие исторической основы, противостояния «народ и власть», объединяющей общечеловеческой идеи. Вероятно, во времена создания элементов данного эпоса у народа-создателя ещё не было единого государства.</a:t>
            </a:r>
            <a:endParaRPr lang="ru-RU" dirty="0"/>
          </a:p>
        </p:txBody>
      </p:sp>
      <p:pic>
        <p:nvPicPr>
          <p:cNvPr id="2050" name="Picture 2" descr="D:\6 класс ФГОС\Литерат. 6 класс ФГОС\Калевала\Калевала картинки\suty_slavy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3593" y="3684591"/>
            <a:ext cx="3788150" cy="3030520"/>
          </a:xfrm>
          <a:prstGeom prst="rect">
            <a:avLst/>
          </a:prstGeom>
          <a:noFill/>
        </p:spPr>
      </p:pic>
      <p:pic>
        <p:nvPicPr>
          <p:cNvPr id="2051" name="Picture 3" descr="D:\6 класс ФГОС\Литерат. 6 класс ФГОС\Калевала\Калевала картинки\__Kalevala._Karelofinskij_narodnyj_ep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3525" y="3794130"/>
            <a:ext cx="2152637" cy="2906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2083" y="179343"/>
            <a:ext cx="8551917" cy="4819716"/>
          </a:xfrm>
        </p:spPr>
        <p:txBody>
          <a:bodyPr/>
          <a:lstStyle/>
          <a:p>
            <a:r>
              <a:rPr lang="ru-RU" dirty="0" smtClean="0"/>
              <a:t>К вечным темам можно подходить по-разному – через героическое и через обыденное. Сила обыденности в том, что человека на всём протяжении его существования, по сути, волнуют одни и те же вопросы, связанные с любовью, семьёй, обретением социального статуса, счастьем. Иногда в попытках их решения проходит большая часть жизни. Связь вечного и повседневного – то, что, по сути, составляет основу человеческого существования.</a:t>
            </a:r>
            <a:endParaRPr lang="ru-RU" dirty="0"/>
          </a:p>
        </p:txBody>
      </p:sp>
      <p:pic>
        <p:nvPicPr>
          <p:cNvPr id="1026" name="Picture 2" descr="D:\6 класс ФГОС\Литерат. 6 класс ФГОС\Калевала\Калевал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7591" y="4487877"/>
            <a:ext cx="3143928" cy="21875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6 класс ФГОС\Литерат. 6 класс ФГОС\Калевала\Калевала картинки\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7213" y="727038"/>
            <a:ext cx="8018541" cy="5257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6 класс ФГОС\Литерат. 6 класс ФГОС\Калевала\Калевала картинки\f65a9e5cc3739207bc1bf4d0b3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5369" y="179343"/>
            <a:ext cx="6663371" cy="6462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6 класс ФГОС\Литерат. 6 класс ФГОС\Калевала\Калевала картинки\0_6483c_a14dc09d_X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674" y="544473"/>
            <a:ext cx="8096250" cy="5400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Домашнее задание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232756"/>
            <a:ext cx="7920000" cy="1575523"/>
          </a:xfrm>
        </p:spPr>
        <p:txBody>
          <a:bodyPr/>
          <a:lstStyle/>
          <a:p>
            <a:r>
              <a:rPr lang="ru-RU" dirty="0" smtClean="0"/>
              <a:t>Прочитать ознакомительным чтением «Песнь о </a:t>
            </a:r>
            <a:r>
              <a:rPr lang="ru-RU" dirty="0" err="1" smtClean="0"/>
              <a:t>Гайавате</a:t>
            </a:r>
            <a:r>
              <a:rPr lang="ru-RU" dirty="0" smtClean="0"/>
              <a:t>» (стр. 42-46), подумать над вопросом 7 (стр. 47)</a:t>
            </a:r>
            <a:endParaRPr lang="ru-RU" dirty="0"/>
          </a:p>
        </p:txBody>
      </p:sp>
      <p:pic>
        <p:nvPicPr>
          <p:cNvPr id="1027" name="Picture 3" descr="D:\6 класс ФГОС\Литерат. 6 класс ФГОС\Песнь о Гайавате\Песнь о Гайавате картинки\318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9553" y="2370123"/>
            <a:ext cx="1163638" cy="1828800"/>
          </a:xfrm>
          <a:prstGeom prst="rect">
            <a:avLst/>
          </a:prstGeom>
          <a:noFill/>
        </p:spPr>
      </p:pic>
      <p:pic>
        <p:nvPicPr>
          <p:cNvPr id="1028" name="Picture 4" descr="D:\6 класс ФГОС\Литерат. 6 класс ФГОС\Песнь о Гайавате\Песнь о Гайавате картинки\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2260" y="3173409"/>
            <a:ext cx="2095500" cy="3238500"/>
          </a:xfrm>
          <a:prstGeom prst="rect">
            <a:avLst/>
          </a:prstGeom>
          <a:noFill/>
        </p:spPr>
      </p:pic>
      <p:pic>
        <p:nvPicPr>
          <p:cNvPr id="1029" name="Picture 5" descr="D:\6 класс ФГОС\Литерат. 6 класс ФГОС\Песнь о Гайавате\Песнь о Гайавате картинки\78657561_RRSRS_R_RRRRRRSR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7674" y="3429000"/>
            <a:ext cx="4230679" cy="1854990"/>
          </a:xfrm>
          <a:prstGeom prst="rect">
            <a:avLst/>
          </a:prstGeom>
          <a:noFill/>
        </p:spPr>
      </p:pic>
      <p:pic>
        <p:nvPicPr>
          <p:cNvPr id="1030" name="Picture 6" descr="D:\6 класс ФГОС\Литерат. 6 класс ФГОС\Песнь о Гайавате\Песнь о Гайавате картинки\6125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66066" y="4597416"/>
            <a:ext cx="1219200" cy="1695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2A1500"/>
      </a:accent6>
      <a:hlink>
        <a:srgbClr val="0000FF"/>
      </a:hlink>
      <a:folHlink>
        <a:srgbClr val="8000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226</Words>
  <Application>Microsoft Office PowerPoint</Application>
  <PresentationFormat>Экран (4:3)</PresentationFormat>
  <Paragraphs>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«Калевала» – карело-финский народный эпос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Вывод</vt:lpstr>
      <vt:lpstr>Слайд 14</vt:lpstr>
      <vt:lpstr>Слайд 15</vt:lpstr>
      <vt:lpstr>Слайд 16</vt:lpstr>
      <vt:lpstr>Слайд 17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Solaris</dc:creator>
  <cp:lastModifiedBy>Нина Валерьевна</cp:lastModifiedBy>
  <cp:revision>51</cp:revision>
  <dcterms:created xsi:type="dcterms:W3CDTF">2014-08-01T14:04:11Z</dcterms:created>
  <dcterms:modified xsi:type="dcterms:W3CDTF">2015-01-01T21:42:02Z</dcterms:modified>
</cp:coreProperties>
</file>