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044.radikal.ru/1012/ba/7acc40be4785.png" TargetMode="External"/><Relationship Id="rId2" Type="http://schemas.openxmlformats.org/officeDocument/2006/relationships/hyperlink" Target="http://www.italcasadecor.com/public/maxfoto/192.jp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699792" y="4725144"/>
            <a:ext cx="3764324" cy="158417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276872"/>
            <a:ext cx="8640960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Название презентации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1772816"/>
            <a:ext cx="7704857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автора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79712" y="1340768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348880"/>
            <a:ext cx="85689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http://www.italcasadecor.com/public/maxfoto/192.jpg</a:t>
            </a:r>
            <a:r>
              <a:rPr lang="ru-RU" dirty="0" smtClean="0"/>
              <a:t>   </a:t>
            </a:r>
            <a:r>
              <a:rPr lang="ru-RU" sz="2400" i="1" dirty="0" smtClean="0"/>
              <a:t>верхний бордюр </a:t>
            </a:r>
          </a:p>
          <a:p>
            <a:endParaRPr lang="ru-RU" sz="800" dirty="0" smtClean="0"/>
          </a:p>
          <a:p>
            <a:r>
              <a:rPr lang="en-US" dirty="0" smtClean="0">
                <a:hlinkClick r:id="rId3"/>
              </a:rPr>
              <a:t>http://i044.radikal.ru/1012/ba/7acc40be4785.png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sz="2400" i="1" dirty="0" smtClean="0"/>
              <a:t>картинка для создания фона</a:t>
            </a:r>
          </a:p>
          <a:p>
            <a:endParaRPr lang="ru-RU" sz="2400" i="1" dirty="0" smtClean="0"/>
          </a:p>
          <a:p>
            <a:r>
              <a:rPr lang="ru-RU" sz="2400" i="1" dirty="0" smtClean="0"/>
              <a:t>Фон  и нижний бордюр сделаны в программе </a:t>
            </a:r>
            <a:r>
              <a:rPr lang="en-US" sz="2400" i="1" dirty="0" smtClean="0"/>
              <a:t>Adobe Photoshop</a:t>
            </a:r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80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24</cp:revision>
  <dcterms:created xsi:type="dcterms:W3CDTF">2013-07-29T17:42:42Z</dcterms:created>
  <dcterms:modified xsi:type="dcterms:W3CDTF">2014-08-08T12:58:25Z</dcterms:modified>
</cp:coreProperties>
</file>