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9813/134091466.28a/0_12b780_74b8d0e9_S" TargetMode="External"/><Relationship Id="rId2" Type="http://schemas.openxmlformats.org/officeDocument/2006/relationships/hyperlink" Target="https://img-fotki.yandex.ru/get/9314/134091466.af/0_c663f_e35bdfc1_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inda6035.ucoz.ru/" TargetMode="External"/><Relationship Id="rId4" Type="http://schemas.openxmlformats.org/officeDocument/2006/relationships/hyperlink" Target="https://img-fotki.yandex.ru/get/9823/134091466.154/0_ea712_383af3b2_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2130425"/>
            <a:ext cx="6743720" cy="147002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6050" y="3886200"/>
            <a:ext cx="4986350" cy="1471626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>
              <a:solidFill>
                <a:schemeClr val="accent1"/>
              </a:solidFill>
            </a:endParaRPr>
          </a:p>
          <a:p>
            <a:endParaRPr lang="ru-RU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85728"/>
            <a:ext cx="6972320" cy="857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1071547"/>
            <a:ext cx="6972320" cy="1000132"/>
          </a:xfrm>
        </p:spPr>
        <p:txBody>
          <a:bodyPr>
            <a:normAutofit fontScale="47500" lnSpcReduction="20000"/>
          </a:bodyPr>
          <a:lstStyle/>
          <a:p>
            <a:pPr lvl="0" algn="ctr">
              <a:buNone/>
            </a:pPr>
            <a:r>
              <a:rPr lang="ru-RU" sz="3400" dirty="0" smtClean="0">
                <a:solidFill>
                  <a:schemeClr val="accent1"/>
                </a:solidFill>
                <a:latin typeface="Monotype Corsiva" pitchFamily="66" charset="0"/>
              </a:rPr>
              <a:t>Фон </a:t>
            </a:r>
            <a:r>
              <a:rPr lang="en-US" sz="3400" dirty="0" smtClean="0">
                <a:solidFill>
                  <a:schemeClr val="accent1"/>
                </a:solidFill>
                <a:latin typeface="Monotype Corsiva" pitchFamily="66" charset="0"/>
                <a:hlinkClick r:id="rId2"/>
              </a:rPr>
              <a:t>https://img-fotki.yandex.ru/get/9314/134091466.af/0_c663f_e35bdfc1_S</a:t>
            </a:r>
            <a:endParaRPr lang="ru-RU" sz="3400" dirty="0" smtClean="0">
              <a:solidFill>
                <a:schemeClr val="accent1"/>
              </a:solidFill>
              <a:latin typeface="Monotype Corsiva" pitchFamily="66" charset="0"/>
            </a:endParaRPr>
          </a:p>
          <a:p>
            <a:pPr lvl="0" algn="ctr">
              <a:buNone/>
            </a:pPr>
            <a:r>
              <a:rPr lang="ru-RU" sz="3400" dirty="0" smtClean="0">
                <a:solidFill>
                  <a:schemeClr val="accent1"/>
                </a:solidFill>
                <a:latin typeface="Monotype Corsiva" pitchFamily="66" charset="0"/>
              </a:rPr>
              <a:t>Уголок  </a:t>
            </a:r>
            <a:r>
              <a:rPr lang="en-US" sz="3400" dirty="0" smtClean="0">
                <a:solidFill>
                  <a:schemeClr val="accent1"/>
                </a:solidFill>
                <a:latin typeface="Monotype Corsiva" pitchFamily="66" charset="0"/>
                <a:hlinkClick r:id="rId3"/>
              </a:rPr>
              <a:t>https://img-fotki.yandex.ru/get/9813/134091466.28a/0_12b780_74b8d0e9_S</a:t>
            </a:r>
            <a:endParaRPr lang="ru-RU" sz="3400" dirty="0" smtClean="0">
              <a:solidFill>
                <a:schemeClr val="accent1"/>
              </a:solidFill>
              <a:latin typeface="Monotype Corsiva" pitchFamily="66" charset="0"/>
            </a:endParaRPr>
          </a:p>
          <a:p>
            <a:pPr lvl="0" algn="ctr">
              <a:buNone/>
            </a:pPr>
            <a:r>
              <a:rPr lang="ru-RU" sz="3400" dirty="0" smtClean="0">
                <a:solidFill>
                  <a:schemeClr val="accent1"/>
                </a:solidFill>
                <a:latin typeface="Monotype Corsiva" pitchFamily="66" charset="0"/>
              </a:rPr>
              <a:t>Бабочка </a:t>
            </a:r>
            <a:r>
              <a:rPr lang="en-US" sz="3400" dirty="0" smtClean="0">
                <a:solidFill>
                  <a:schemeClr val="accent1"/>
                </a:solidFill>
                <a:latin typeface="Monotype Corsiva" pitchFamily="66" charset="0"/>
                <a:hlinkClick r:id="rId4"/>
              </a:rPr>
              <a:t>https://</a:t>
            </a:r>
            <a:r>
              <a:rPr lang="en-US" sz="3400" dirty="0" smtClean="0">
                <a:solidFill>
                  <a:schemeClr val="accent1"/>
                </a:solidFill>
                <a:latin typeface="Monotype Corsiva" pitchFamily="66" charset="0"/>
                <a:hlinkClick r:id="rId4"/>
              </a:rPr>
              <a:t>img-fotki.yandex.ru/get/9823/134091466.154/0_ea712_383af3b2_S</a:t>
            </a:r>
            <a:r>
              <a:rPr lang="ru-RU" sz="3400" smtClean="0">
                <a:solidFill>
                  <a:schemeClr val="accent1"/>
                </a:solidFill>
                <a:latin typeface="Monotype Corsiva" pitchFamily="66" charset="0"/>
              </a:rPr>
              <a:t> </a:t>
            </a:r>
            <a:endParaRPr lang="ru-RU" sz="3400" dirty="0" smtClean="0">
              <a:solidFill>
                <a:schemeClr val="accent1"/>
              </a:solidFill>
              <a:latin typeface="Monotype Corsiva" pitchFamily="66" charset="0"/>
            </a:endParaRPr>
          </a:p>
          <a:p>
            <a:pPr algn="ctr">
              <a:buNone/>
            </a:pPr>
            <a:endParaRPr lang="ru-RU" sz="1600" dirty="0">
              <a:solidFill>
                <a:schemeClr val="accent1"/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091496" y="2143117"/>
            <a:ext cx="6052403" cy="3799076"/>
            <a:chOff x="607288" y="-1729352"/>
            <a:chExt cx="7925152" cy="72829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1729352"/>
              <a:ext cx="7925152" cy="5723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chemeClr val="accent1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7"/>
              <a:ext cx="3628502" cy="1357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accent1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accent1"/>
                  </a:solidFill>
                  <a:latin typeface="Monotype Corsiva" pitchFamily="66" charset="0"/>
                  <a:hlinkClick r:id="rId5"/>
                </a:rPr>
                <a:t>http://linda6035.ucoz.ru/</a:t>
              </a:r>
              <a:r>
                <a:rPr lang="ru-RU" sz="2000" b="1" dirty="0">
                  <a:solidFill>
                    <a:schemeClr val="accent1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chemeClr val="accent1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chemeClr val="accent1"/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79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User</dc:creator>
  <cp:lastModifiedBy>User</cp:lastModifiedBy>
  <cp:revision>7</cp:revision>
  <dcterms:created xsi:type="dcterms:W3CDTF">2015-05-03T06:58:13Z</dcterms:created>
  <dcterms:modified xsi:type="dcterms:W3CDTF">2015-05-10T12:30:34Z</dcterms:modified>
</cp:coreProperties>
</file>