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0082D-69B1-4542-89A8-4C73413ECE41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B6ED1-BE76-47A5-8C33-3D693632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427/16969765.f8/0_6fab9_fc193a48_M.png" TargetMode="External"/><Relationship Id="rId2" Type="http://schemas.openxmlformats.org/officeDocument/2006/relationships/hyperlink" Target="http://ramki-vsem.ru/fony/fon_127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9.postimage.org/vchlsj3m7/image.png" TargetMode="External"/><Relationship Id="rId4" Type="http://schemas.openxmlformats.org/officeDocument/2006/relationships/hyperlink" Target="http://kira-scrap.ru/KATALOG/ZVETY/0_8a52e_7cb8b8a6_M.pn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1556792"/>
            <a:ext cx="77724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spc="50" dirty="0" smtClean="0">
                <a:ln>
                  <a:prstDash val="solid"/>
                </a:ln>
                <a:solidFill>
                  <a:srgbClr val="7D619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nstantia" pitchFamily="18" charset="0"/>
              </a:rPr>
              <a:t>Шаблон презентации</a:t>
            </a:r>
            <a:endParaRPr lang="ru-RU" sz="4800" b="1" i="1" spc="50" dirty="0">
              <a:ln w="11430"/>
              <a:solidFill>
                <a:srgbClr val="7D619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4725144"/>
            <a:ext cx="4064496" cy="1752600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rgbClr val="7030A0"/>
                </a:solidFill>
                <a:latin typeface="Constantia" pitchFamily="18" charset="0"/>
              </a:rPr>
              <a:t>Олифирова Татьяна Ивановна,   учитель русского языка                        и литературы                                СОШ № </a:t>
            </a:r>
            <a:r>
              <a:rPr lang="ru-RU" sz="20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ru-RU" sz="2000" i="1" dirty="0" smtClean="0">
                <a:solidFill>
                  <a:srgbClr val="7030A0"/>
                </a:solidFill>
                <a:latin typeface="Constantia" pitchFamily="18" charset="0"/>
              </a:rPr>
              <a:t> г.Северодонецка </a:t>
            </a:r>
            <a:endParaRPr lang="ru-RU" sz="2000" i="1" dirty="0">
              <a:solidFill>
                <a:srgbClr val="7030A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5053" y="548680"/>
            <a:ext cx="769281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smtClean="0">
                <a:ln>
                  <a:prstDash val="solid"/>
                </a:ln>
                <a:solidFill>
                  <a:srgbClr val="8368A4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nstantia" pitchFamily="18" charset="0"/>
              </a:rPr>
              <a:t>Источники иллюстраций</a:t>
            </a:r>
            <a:endParaRPr lang="ru-RU" sz="4400" b="1" i="1" spc="50" dirty="0">
              <a:ln w="11430"/>
              <a:solidFill>
                <a:srgbClr val="8368A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412776"/>
            <a:ext cx="5851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hlinkClick r:id="rId2"/>
              </a:rPr>
              <a:t>http://ramki-vsem.ru/fony/fon_127.jpg</a:t>
            </a:r>
            <a:r>
              <a:rPr lang="en-US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- </a:t>
            </a:r>
            <a:r>
              <a:rPr lang="ru-RU" sz="2400" b="1" i="1" dirty="0" smtClean="0">
                <a:solidFill>
                  <a:srgbClr val="7030A0"/>
                </a:solidFill>
              </a:rPr>
              <a:t>фон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844824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3"/>
              </a:rPr>
              <a:t>http://img-fotki.yandex.ru/get/6427/16969765.f8/0_6fab9_fc193a48_M.png</a:t>
            </a:r>
            <a:r>
              <a:rPr lang="en-US" sz="2400" dirty="0" smtClean="0"/>
              <a:t> </a:t>
            </a:r>
            <a:r>
              <a:rPr lang="ru-RU" sz="2400" b="1" i="1" dirty="0" smtClean="0">
                <a:solidFill>
                  <a:srgbClr val="7030A0"/>
                </a:solidFill>
              </a:rPr>
              <a:t>- цветок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996952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4"/>
              </a:rPr>
              <a:t>http://kira-scrap.ru/KATALOG/ZVETY/0_8a52e_7cb8b8a6_M.png</a:t>
            </a:r>
            <a:r>
              <a:rPr lang="ru-RU" sz="2400" b="1" dirty="0" smtClean="0">
                <a:solidFill>
                  <a:srgbClr val="7030A0"/>
                </a:solidFill>
              </a:rPr>
              <a:t> - </a:t>
            </a:r>
            <a:r>
              <a:rPr lang="ru-RU" sz="2400" b="1" i="1" dirty="0" smtClean="0">
                <a:solidFill>
                  <a:srgbClr val="7030A0"/>
                </a:solidFill>
              </a:rPr>
              <a:t>крокусы</a:t>
            </a:r>
            <a:r>
              <a:rPr lang="ru-RU" sz="2400" dirty="0" smtClean="0"/>
              <a:t>   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4149080"/>
            <a:ext cx="6101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5"/>
              </a:rPr>
              <a:t>http://s9.postimage.org/vchlsj3m7/image.png</a:t>
            </a:r>
            <a:r>
              <a:rPr lang="ru-RU" sz="2400" b="1" dirty="0" smtClean="0">
                <a:solidFill>
                  <a:srgbClr val="7030A0"/>
                </a:solidFill>
              </a:rPr>
              <a:t> - </a:t>
            </a:r>
            <a:r>
              <a:rPr lang="ru-RU" sz="2400" b="1" i="1" dirty="0" smtClean="0">
                <a:solidFill>
                  <a:srgbClr val="7030A0"/>
                </a:solidFill>
              </a:rPr>
              <a:t>прозрачный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</a:rPr>
              <a:t>декор</a:t>
            </a:r>
            <a:r>
              <a:rPr lang="ru-RU" sz="2400" i="1" dirty="0" smtClean="0"/>
              <a:t> 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27584" y="764704"/>
            <a:ext cx="698477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7030A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69160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82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Шаблон презентации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2015-03-01T14:17:37Z</dcterms:created>
  <dcterms:modified xsi:type="dcterms:W3CDTF">2015-05-02T14:47:29Z</dcterms:modified>
</cp:coreProperties>
</file>