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D35DB-0997-416E-BB0E-BDF754AA68F8}" type="datetimeFigureOut">
              <a:rPr lang="ru-RU" smtClean="0"/>
              <a:pPr/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520/108950446.113/0_cd1fc_4b1c61ad_S" TargetMode="External"/><Relationship Id="rId2" Type="http://schemas.openxmlformats.org/officeDocument/2006/relationships/hyperlink" Target="http://img-fotki.yandex.ru/get/6510/134091466.a/0_8eade_b145a1ba_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19/108950446.6d/0_b4102_1793a431_S" TargetMode="External"/><Relationship Id="rId5" Type="http://schemas.openxmlformats.org/officeDocument/2006/relationships/hyperlink" Target="http://img-fotki.yandex.ru/get/9511/134091466.ce/0_cb245_e401dbc8_S" TargetMode="External"/><Relationship Id="rId4" Type="http://schemas.openxmlformats.org/officeDocument/2006/relationships/hyperlink" Target="http://img-fotki.yandex.ru/get/6423/108950446.113/0_cd1e7_4caa1851_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928794" y="2357430"/>
            <a:ext cx="6643734" cy="4000528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2200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5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5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презентации</a:t>
              </a:r>
            </a:p>
            <a:p>
              <a:pPr algn="ctr"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5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по математике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714480" y="1071546"/>
            <a:ext cx="6786611" cy="4925530"/>
            <a:chOff x="607488" y="1344094"/>
            <a:chExt cx="7925326" cy="5134179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177734"/>
              <a:chOff x="607288" y="-815361"/>
              <a:chExt cx="7925152" cy="5222388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3928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1366078" y="3885681"/>
                <a:ext cx="6491880" cy="521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dirty="0" smtClean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://linda6035.ucoz.ru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/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</a:rPr>
                  <a:t> 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</a:rPr>
                  <a:t> </a:t>
                </a:r>
                <a:r>
                  <a:rPr lang="ru-RU" sz="2000" smtClean="0">
                    <a:latin typeface="Monotype Corsiva" pitchFamily="66" charset="0"/>
                  </a:rPr>
                  <a:t> </a:t>
                </a:r>
                <a:endParaRPr lang="ru-RU" sz="2000" dirty="0" smtClean="0"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169022" y="6093296"/>
              <a:ext cx="5051094" cy="384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accent5">
                      <a:lumMod val="75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357166"/>
            <a:ext cx="689168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Кубики с цифрами  </a:t>
            </a: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2"/>
              </a:rPr>
              <a:t>http://img-fotki.yandex.ru/get/6510/134091466.a/0_8eade_b145a1ba_S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Сова </a:t>
            </a: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3"/>
              </a:rPr>
              <a:t>http://img-fotki.yandex.ru/get/6520/108950446.113/0_cd1fc_4b1c61ad_S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Циркуль </a:t>
            </a: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4"/>
              </a:rPr>
              <a:t>http://img-fotki.yandex.ru/get/6423/108950446.113/0_cd1e7_4caa1851_S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Цифра 5 </a:t>
            </a: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5"/>
              </a:rPr>
              <a:t>http://img-fotki.yandex.ru/get/9511/134091466.ce/0_cb245_e401dbc8_S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Блокнот с ручкой </a:t>
            </a: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6"/>
              </a:rPr>
              <a:t>http://img-fotki.yandex.ru/get/19/108950446.6d/0_b4102_1793a431_S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1859B"/>
      </a:hlink>
      <a:folHlink>
        <a:srgbClr val="20586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99</Words>
  <Application>Microsoft Office PowerPoint</Application>
  <PresentationFormat>Экран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</cp:revision>
  <dcterms:created xsi:type="dcterms:W3CDTF">2014-07-09T13:05:35Z</dcterms:created>
  <dcterms:modified xsi:type="dcterms:W3CDTF">2014-07-24T16:04:45Z</dcterms:modified>
</cp:coreProperties>
</file>