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516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 rot="21365376">
            <a:off x="342641" y="350577"/>
            <a:ext cx="8501046" cy="615627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 userDrawn="1"/>
        </p:nvSpPr>
        <p:spPr>
          <a:xfrm rot="352294">
            <a:off x="353437" y="558538"/>
            <a:ext cx="8458738" cy="58145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428596" y="500042"/>
            <a:ext cx="8286808" cy="592935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571472" y="6500834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714348" y="2214554"/>
            <a:ext cx="500066" cy="500066"/>
            <a:chOff x="571472" y="3929066"/>
            <a:chExt cx="785818" cy="785818"/>
          </a:xfrm>
        </p:grpSpPr>
        <p:sp>
          <p:nvSpPr>
            <p:cNvPr id="16" name="Овал 15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714348" y="3214686"/>
            <a:ext cx="500066" cy="500066"/>
            <a:chOff x="571472" y="3929066"/>
            <a:chExt cx="785818" cy="785818"/>
          </a:xfrm>
        </p:grpSpPr>
        <p:sp>
          <p:nvSpPr>
            <p:cNvPr id="19" name="Овал 18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714348" y="4214818"/>
            <a:ext cx="500066" cy="500066"/>
            <a:chOff x="571472" y="3929066"/>
            <a:chExt cx="785818" cy="785818"/>
          </a:xfrm>
        </p:grpSpPr>
        <p:sp>
          <p:nvSpPr>
            <p:cNvPr id="22" name="Овал 21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143116"/>
            <a:ext cx="8572560" cy="3500463"/>
            <a:chOff x="1115616" y="2146448"/>
            <a:chExt cx="7165477" cy="454058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3174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</a:t>
              </a:r>
              <a:r>
                <a:rPr lang="ru-RU" sz="6000" b="1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презентации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4741066"/>
              <a:ext cx="5084703" cy="1945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2015</a:t>
              </a:r>
              <a:endPara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214414" y="1643050"/>
            <a:ext cx="6715172" cy="3972237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3928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 smtClean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Сайт</a:t>
              </a:r>
              <a:r>
                <a:rPr 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  <a:hlinkClick r:id="rId2"/>
                </a:rPr>
                <a:t> http://linda6035.ucoz.ru/</a:t>
              </a:r>
              <a:r>
                <a:rPr lang="ru-RU" sz="2000" dirty="0" smtClean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en-US" sz="2000" dirty="0" smtClean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ru-RU" sz="2000" dirty="0" smtClean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endParaRPr lang="ru-RU" sz="2000" dirty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226646" y="857232"/>
            <a:ext cx="4690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Шаблон составлен из фигур программы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PowerPoint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71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2014-07-06T18:18:01Z</dcterms:created>
  <dcterms:modified xsi:type="dcterms:W3CDTF">2015-05-10T14:21:30Z</dcterms:modified>
</cp:coreProperties>
</file>