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1F2DE-8749-4289-B2B3-36CECCA2B742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D0D30-2520-4B67-B375-71DB51B14D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achalo4ka.ru/wp-content/uploads/2014/06/Morskaya-zagotovka-dlya-fona-600x450.png" TargetMode="External"/><Relationship Id="rId2" Type="http://schemas.openxmlformats.org/officeDocument/2006/relationships/hyperlink" Target="http://nachalo4ka.ru/wp-content/uploads/2014/06/more-peyzazh-fon-6-600x510.jpg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nachalo4ka.ru/wp-content/uploads/2014/06/pirat-na-fone-korablya-539x600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500034" y="1214422"/>
            <a:ext cx="8215370" cy="314327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467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0"/>
            <a:ext cx="8072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http://nachalo4ka.ru/wp-content/uploads/2014/06/more-peyzazh-fon-6-600x510.jpg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Рамка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http://nachalo4ka.ru/wp-content/uploads/2014/06/Morskaya-zagotovka-dlya-fona-600x450.png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Корабль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пиратом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nachalo4ka.ru/wp-content/uploads/2014/06/pirat-na-fone-korablya-539x600.png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428596" y="1785926"/>
            <a:ext cx="8358246" cy="4046856"/>
            <a:chOff x="539750" y="2595838"/>
            <a:chExt cx="7993063" cy="3952725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2595838"/>
              <a:ext cx="7993063" cy="3452747"/>
              <a:chOff x="539552" y="749385"/>
              <a:chExt cx="7992888" cy="4316115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749385"/>
                <a:ext cx="7992888" cy="36451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57326" y="4417865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5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136371" cy="455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2014-06-22T09:13:08Z</dcterms:created>
  <dcterms:modified xsi:type="dcterms:W3CDTF">2014-06-22T09:14:56Z</dcterms:modified>
</cp:coreProperties>
</file>