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D5671-4CF5-4330-A983-78ADC6EAE850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A8E24-EDD2-4B4C-AB33-273052261B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D5671-4CF5-4330-A983-78ADC6EAE850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A8E24-EDD2-4B4C-AB33-273052261B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D5671-4CF5-4330-A983-78ADC6EAE850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A8E24-EDD2-4B4C-AB33-273052261B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D5671-4CF5-4330-A983-78ADC6EAE850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A8E24-EDD2-4B4C-AB33-273052261B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D5671-4CF5-4330-A983-78ADC6EAE850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A8E24-EDD2-4B4C-AB33-273052261B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D5671-4CF5-4330-A983-78ADC6EAE850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A8E24-EDD2-4B4C-AB33-273052261B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D5671-4CF5-4330-A983-78ADC6EAE850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A8E24-EDD2-4B4C-AB33-273052261B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D5671-4CF5-4330-A983-78ADC6EAE850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A8E24-EDD2-4B4C-AB33-273052261B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D5671-4CF5-4330-A983-78ADC6EAE850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A8E24-EDD2-4B4C-AB33-273052261B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D5671-4CF5-4330-A983-78ADC6EAE850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A8E24-EDD2-4B4C-AB33-273052261B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D5671-4CF5-4330-A983-78ADC6EAE850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A8E24-EDD2-4B4C-AB33-273052261B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D5671-4CF5-4330-A983-78ADC6EAE850}" type="datetimeFigureOut">
              <a:rPr lang="ru-RU" smtClean="0"/>
              <a:t>28.07.2014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3A8E24-EDD2-4B4C-AB33-273052261B8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5406/134091466.189/0_fa946_450e59f_S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857356" y="2357430"/>
            <a:ext cx="7000924" cy="4000528"/>
            <a:chOff x="1115616" y="2146448"/>
            <a:chExt cx="7165477" cy="4540580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2146448"/>
              <a:ext cx="7165477" cy="11527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857356" y="1916832"/>
            <a:ext cx="6858049" cy="4353957"/>
            <a:chOff x="607488" y="1344094"/>
            <a:chExt cx="7925326" cy="5189402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344094"/>
              <a:ext cx="7925326" cy="4527418"/>
              <a:chOff x="607288" y="-815361"/>
              <a:chExt cx="7925152" cy="5659512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815361"/>
                <a:ext cx="7925152" cy="44480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2699547" y="4196516"/>
                <a:ext cx="3628503" cy="647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solidFill>
                      <a:prstClr val="black"/>
                    </a:solidFill>
                    <a:latin typeface="Monotype Corsiva" pitchFamily="66" charset="0"/>
                    <a:hlinkClick r:id="rId2"/>
                  </a:rPr>
                  <a:t>http://linda6035.ucoz.ru/</a:t>
                </a:r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solidFill>
                      <a:prstClr val="black"/>
                    </a:solidFill>
                    <a:latin typeface="Monotype Corsiva" pitchFamily="66" charset="0"/>
                  </a:rPr>
                  <a:t>  </a:t>
                </a:r>
                <a:endParaRPr lang="ru-RU" sz="2000" b="1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2411760" y="6093296"/>
              <a:ext cx="4998479" cy="44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chemeClr val="accent3">
                      <a:lumMod val="75000"/>
                    </a:schemeClr>
                  </a:solidFill>
                </a:rPr>
                <a:t>СПАСИБО АВТОРАМ ФОНОВ И КАРТИНОК</a:t>
              </a: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1857356" y="357166"/>
            <a:ext cx="7006317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Бордюр 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img-fotki.yandex.ru/get/5406/134091466.189/0_fa946_450e59f_S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6923C"/>
      </a:hlink>
      <a:folHlink>
        <a:srgbClr val="4F612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76</Words>
  <Application>Microsoft Office PowerPoint</Application>
  <PresentationFormat>Экран (4:3)</PresentationFormat>
  <Paragraphs>21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2014-07-27T17:35:02Z</dcterms:created>
  <dcterms:modified xsi:type="dcterms:W3CDTF">2014-07-27T17:36:58Z</dcterms:modified>
</cp:coreProperties>
</file>