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2.png"/>
          <p:cNvPicPr>
            <a:picLocks noChangeAspect="1"/>
          </p:cNvPicPr>
          <p:nvPr userDrawn="1"/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5" name="Прямоугольник 14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wallpaperswiki.org/wallpapers/2012/11/Wallpaper-Wave-blu-reflusso-485x728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8572560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565617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1000108"/>
            <a:ext cx="8577953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для рамки 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it.wallpaperswiki.org/wallpapers/2012/11/Wallpaper-Wave-blu-reflusso-485x728.jpg</a:t>
            </a:r>
            <a:r>
              <a:rPr lang="ru-RU" sz="14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78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2014-06-24T15:51:35Z</dcterms:created>
  <dcterms:modified xsi:type="dcterms:W3CDTF">2014-07-20T15:13:49Z</dcterms:modified>
</cp:coreProperties>
</file>