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319" r:id="rId2"/>
    <p:sldId id="336" r:id="rId3"/>
    <p:sldId id="341" r:id="rId4"/>
    <p:sldId id="331" r:id="rId5"/>
    <p:sldId id="334" r:id="rId6"/>
    <p:sldId id="340" r:id="rId7"/>
    <p:sldId id="304" r:id="rId8"/>
  </p:sldIdLst>
  <p:sldSz cx="9144000" cy="6858000" type="screen4x3"/>
  <p:notesSz cx="6858000" cy="9144000"/>
  <p:defaultTextStyle>
    <a:lvl1pPr marL="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CC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8024" autoAdjust="0"/>
  </p:normalViewPr>
  <p:slideViewPr>
    <p:cSldViewPr>
      <p:cViewPr varScale="1">
        <p:scale>
          <a:sx n="107" d="100"/>
          <a:sy n="107" d="100"/>
        </p:scale>
        <p:origin x="-8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ru-RU" sz="1200"/>
            </a:lvl1pPr>
            <a:extLst/>
          </a:lstStyle>
          <a:p>
            <a:endParaRPr lang="ru-RU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ru-RU" sz="1200"/>
            </a:lvl1pPr>
            <a:extLst/>
          </a:lstStyle>
          <a:p>
            <a:fld id="{68F88C59-319B-4332-9A1D-2A62CFCB00D8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ru-RU" sz="1200"/>
            </a:lvl1pPr>
            <a:extLst/>
          </a:lstStyle>
          <a:p>
            <a:endParaRPr lang="ru-RU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ru-RU" sz="1200"/>
            </a:lvl1pPr>
            <a:extLst/>
          </a:lstStyle>
          <a:p>
            <a:fld id="{B16A41B8-7DC3-4DB6-84E4-E105629EAA3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ru-RU" sz="1200"/>
            </a:lvl1pPr>
            <a:extLst/>
          </a:lstStyle>
          <a:p>
            <a:endParaRPr lang="ru-RU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ru-RU" sz="1200"/>
            </a:lvl1pPr>
            <a:extLst/>
          </a:lstStyle>
          <a:p>
            <a:fld id="{968B300D-05F0-4B43-940D-46DED5A791AD}" type="datetimeFigureOut">
              <a:rPr/>
              <a:pPr/>
              <a:t>6/30/2006</a:t>
            </a:fld>
            <a:endParaRPr lang="ru-RU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ru-RU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ru-RU" sz="1200"/>
            </a:lvl1pPr>
            <a:extLst/>
          </a:lstStyle>
          <a:p>
            <a:endParaRPr lang="ru-RU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ru-RU" sz="1200"/>
            </a:lvl1pPr>
            <a:extLst/>
          </a:lstStyle>
          <a:p>
            <a:fld id="{9B26CD33-4337-4529-948A-94F6960B2374}" type="slidenum">
              <a:rPr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ложка альбо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title" hasCustomPrompt="1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 eaLnBrk="1" latinLnBrk="0" hangingPunct="1">
              <a:defRPr kumimoji="0" lang="ru-RU"/>
            </a:lvl1pPr>
            <a:extLst/>
          </a:lstStyle>
          <a:p>
            <a:r>
              <a:rPr kumimoji="0" lang="ru-RU"/>
              <a:t>Заголовок фотоальбома</a:t>
            </a:r>
          </a:p>
        </p:txBody>
      </p:sp>
      <p:sp>
        <p:nvSpPr>
          <p:cNvPr id="30" name="Rectangle 7"/>
          <p:cNvSpPr>
            <a:spLocks/>
          </p:cNvSpPr>
          <p:nvPr/>
        </p:nvSpPr>
        <p:spPr>
          <a:xfrm>
            <a:off x="453736" y="5181600"/>
            <a:ext cx="8229600" cy="11430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extLst/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ru-RU"/>
            </a:pPr>
            <a:endParaRPr kumimoji="0" lang="ru-RU" sz="3200" b="0" i="1" u="none" strike="noStrike" kern="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 hasCustomPrompt="1"/>
          </p:nvPr>
        </p:nvSpPr>
        <p:spPr>
          <a:xfrm>
            <a:off x="2133600" y="5133975"/>
            <a:ext cx="6386946" cy="1219200"/>
          </a:xfrm>
        </p:spPr>
        <p:txBody>
          <a:bodyPr vert="horz" tIns="0" anchor="t" anchorCtr="0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ru-RU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ru-RU"/>
              <a:t>Щелкните, чтобы добавить дату и прочие сведения</a:t>
            </a:r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6" name="Rectangle 5"/>
          <p:cNvSpPr/>
          <p:nvPr userDrawn="1"/>
        </p:nvSpPr>
        <p:spPr>
          <a:xfrm>
            <a:off x="176844" y="186904"/>
            <a:ext cx="8763000" cy="6213896"/>
          </a:xfrm>
          <a:prstGeom prst="rect">
            <a:avLst/>
          </a:prstGeom>
          <a:noFill/>
          <a:ln w="9525" cap="rnd" cmpd="sng" algn="ctr">
            <a:solidFill>
              <a:schemeClr val="bg1">
                <a:tint val="85000"/>
              </a:schemeClr>
            </a:solidFill>
            <a:prstDash val="dash"/>
          </a:ln>
          <a:effectLst>
            <a:outerShdw blurRad="25400" dist="12700" dir="54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ru-RU" sz="1200">
                <a:solidFill>
                  <a:schemeClr val="tx2"/>
                </a:solidFill>
              </a:rPr>
              <a:pPr/>
              <a:t>24.02.2015</a:t>
            </a:fld>
            <a:endParaRPr kumimoji="0" lang="ru-RU"/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ru-RU" sz="1200">
                <a:solidFill>
                  <a:schemeClr val="tx2"/>
                </a:solidFill>
              </a:rPr>
              <a:pPr algn="r"/>
              <a:t>‹#›</a:t>
            </a:fld>
            <a:endParaRPr kumimoji="0" lang="ru-RU"/>
          </a:p>
        </p:txBody>
      </p:sp>
      <p:sp>
        <p:nvSpPr>
          <p:cNvPr id="13" name="Rectangle 1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Альбомна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spect="1"/>
          </p:cNvSpPr>
          <p:nvPr>
            <p:ph type="pic" sz="quarter" idx="10"/>
          </p:nvPr>
        </p:nvSpPr>
        <p:spPr>
          <a:xfrm>
            <a:off x="914400" y="294590"/>
            <a:ext cx="7467600" cy="56007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7" name="Rectangle 5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6019800"/>
            <a:ext cx="7467600" cy="381000"/>
          </a:xfrm>
        </p:spPr>
        <p:txBody>
          <a:bodyPr rIns="9144"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ru-RU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ru-RU" sz="1200">
                <a:solidFill>
                  <a:schemeClr val="tx2"/>
                </a:solidFill>
              </a:rPr>
              <a:pPr/>
              <a:t>24.02.2015</a:t>
            </a:fld>
            <a:endParaRPr kumimoji="0" lang="ru-RU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ru-RU" sz="1200">
                <a:solidFill>
                  <a:schemeClr val="tx2"/>
                </a:solidFill>
              </a:rPr>
              <a:pPr algn="r"/>
              <a:t>‹#›</a:t>
            </a:fld>
            <a:endParaRPr kumimoji="0" lang="ru-RU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Книжна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 hasCustomPrompt="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ru-RU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ru-RU" sz="1200">
                <a:solidFill>
                  <a:schemeClr val="tx2"/>
                </a:solidFill>
              </a:rPr>
              <a:pPr/>
              <a:t>24.02.2015</a:t>
            </a:fld>
            <a:endParaRPr kumimoji="0" lang="ru-RU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ru-RU" sz="1200">
                <a:solidFill>
                  <a:schemeClr val="tx2"/>
                </a:solidFill>
              </a:rPr>
              <a:pPr algn="r"/>
              <a:t>‹#›</a:t>
            </a:fld>
            <a:endParaRPr kumimoji="0" lang="ru-RU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Альбомная (на весь экран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noFill/>
          <a:ln w="254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>
              <a:buFontTx/>
              <a:buNone/>
            </a:pPr>
            <a:r>
              <a:rPr kumimoji="0" lang="ru-RU" i="0"/>
              <a:t>Щелкните значок,</a:t>
            </a:r>
            <a:r>
              <a:rPr kumimoji="0" lang="ru-RU" i="0" baseline="0"/>
              <a:t> чтобы добавить </a:t>
            </a:r>
            <a:r>
              <a:rPr kumimoji="0" lang="ru-RU" i="0"/>
              <a:t>фотографию размером со всю страницу</a:t>
            </a:r>
            <a:endParaRPr kumimoji="0" lang="ru-RU" i="0" baseline="0"/>
          </a:p>
          <a:p>
            <a:pPr marL="0" marR="0" indent="0" algn="ctr">
              <a:buFontTx/>
              <a:buNone/>
            </a:pPr>
            <a:endParaRPr kumimoji="0" lang="ru-RU" i="0"/>
          </a:p>
          <a:p>
            <a:pPr algn="ctr">
              <a:buFontTx/>
              <a:buNone/>
            </a:pPr>
            <a:endParaRPr kumimoji="0" lang="ru-RU" i="0"/>
          </a:p>
          <a:p>
            <a:pPr algn="ctr">
              <a:buFontTx/>
              <a:buNone/>
            </a:pPr>
            <a:endParaRPr kumimoji="0" lang="ru-RU" i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аздел альбо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 hasCustomPrompt="1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 eaLnBrk="1" latinLnBrk="0" hangingPunct="1">
              <a:defRPr kumimoji="0" lang="ru-RU" baseline="0"/>
            </a:lvl1pPr>
            <a:extLst/>
          </a:lstStyle>
          <a:p>
            <a:r>
              <a:rPr kumimoji="0" lang="ru-RU"/>
              <a:t>Заголовок раздела</a:t>
            </a:r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752670" y="5600700"/>
            <a:ext cx="7772400" cy="838200"/>
          </a:xfrm>
        </p:spPr>
        <p:txBody>
          <a:bodyPr vert="horz" tIns="0"/>
          <a:lstStyle>
            <a:lvl1pPr eaLnBrk="1" latinLnBrk="0" hangingPunct="1">
              <a:buFontTx/>
              <a:buNone/>
              <a:defRPr kumimoji="0" lang="ru-RU" sz="1800"/>
            </a:lvl1pPr>
            <a:extLst/>
          </a:lstStyle>
          <a:p>
            <a:pPr lvl="0"/>
            <a:r>
              <a:rPr kumimoji="0" lang="ru-RU"/>
              <a:t>Подзаголовок слайда</a:t>
            </a:r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ru-RU" sz="1200">
                <a:solidFill>
                  <a:schemeClr val="tx2"/>
                </a:solidFill>
              </a:rPr>
              <a:pPr/>
              <a:t>24.02.2015</a:t>
            </a:fld>
            <a:endParaRPr kumimoji="0" lang="ru-RU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ru-RU" sz="1200">
                <a:solidFill>
                  <a:schemeClr val="tx2"/>
                </a:solidFill>
              </a:rPr>
              <a:pPr algn="r"/>
              <a:t>‹#›</a:t>
            </a:fld>
            <a:endParaRPr kumimoji="0" lang="ru-RU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2 сверху, книжная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4722047" y="609600"/>
            <a:ext cx="3431353" cy="4575141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1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1066800" y="609600"/>
            <a:ext cx="3429000" cy="4572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3" name="Rectangle 7"/>
          <p:cNvSpPr>
            <a:spLocks noGrp="1"/>
          </p:cNvSpPr>
          <p:nvPr>
            <p:ph type="body" sz="quarter" idx="14" hasCustomPrompt="1"/>
          </p:nvPr>
        </p:nvSpPr>
        <p:spPr>
          <a:xfrm>
            <a:off x="10668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ru-RU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5" hasCustomPrompt="1"/>
          </p:nvPr>
        </p:nvSpPr>
        <p:spPr>
          <a:xfrm>
            <a:off x="47244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ru-RU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ru-RU" sz="1200">
                <a:solidFill>
                  <a:schemeClr val="tx2"/>
                </a:solidFill>
              </a:rPr>
              <a:pPr/>
              <a:t>24.02.2015</a:t>
            </a:fld>
            <a:endParaRPr kumimoji="0" lang="ru-RU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ru-RU" sz="1200">
                <a:solidFill>
                  <a:schemeClr val="tx2"/>
                </a:solidFill>
              </a:rPr>
              <a:pPr algn="r"/>
              <a:t>‹#›</a:t>
            </a:fld>
            <a:endParaRPr kumimoji="0" lang="ru-RU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сверху, альбомная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5" name="Rectangle 7"/>
          <p:cNvSpPr>
            <a:spLocks noGrp="1" noChangeAspect="1"/>
          </p:cNvSpPr>
          <p:nvPr>
            <p:ph type="pic" sz="quarter" idx="14"/>
          </p:nvPr>
        </p:nvSpPr>
        <p:spPr>
          <a:xfrm>
            <a:off x="457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ru-RU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7" hasCustomPrompt="1"/>
          </p:nvPr>
        </p:nvSpPr>
        <p:spPr>
          <a:xfrm>
            <a:off x="4648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ru-RU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ru-RU" sz="1200">
                <a:solidFill>
                  <a:schemeClr val="tx2"/>
                </a:solidFill>
              </a:rPr>
              <a:pPr/>
              <a:t>24.02.2015</a:t>
            </a:fld>
            <a:endParaRPr kumimoji="0" lang="ru-RU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ru-RU" sz="1200">
                <a:solidFill>
                  <a:schemeClr val="tx2"/>
                </a:solidFill>
              </a:rPr>
              <a:pPr algn="r"/>
              <a:t>‹#›</a:t>
            </a:fld>
            <a:endParaRPr kumimoji="0" lang="ru-RU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сверху, смешанная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141976" y="381000"/>
            <a:ext cx="3773424" cy="2830068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2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4152" y="381000"/>
            <a:ext cx="4462272" cy="5949696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1" name="Rectangle 7"/>
          <p:cNvSpPr>
            <a:spLocks noGrp="1"/>
          </p:cNvSpPr>
          <p:nvPr>
            <p:ph type="body" sz="quarter" idx="13" hasCustomPrompt="1"/>
          </p:nvPr>
        </p:nvSpPr>
        <p:spPr>
          <a:xfrm>
            <a:off x="5141976" y="3352800"/>
            <a:ext cx="3773425" cy="2971800"/>
          </a:xfrm>
        </p:spPr>
        <p:txBody>
          <a:bodyPr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ru-RU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ru-RU" sz="1200">
                <a:solidFill>
                  <a:schemeClr val="tx2"/>
                </a:solidFill>
              </a:rPr>
              <a:pPr/>
              <a:t>24.02.2015</a:t>
            </a:fld>
            <a:endParaRPr kumimoji="0" lang="ru-RU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ru-RU" sz="1200">
                <a:solidFill>
                  <a:schemeClr val="tx2"/>
                </a:solidFill>
              </a:rPr>
              <a:pPr algn="r"/>
              <a:t>‹#›</a:t>
            </a:fld>
            <a:endParaRPr kumimoji="0" lang="ru-RU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сверху, книжная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4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32004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31" name="Rectangle 8"/>
          <p:cNvSpPr>
            <a:spLocks noGrp="1" noChangeAspect="1"/>
          </p:cNvSpPr>
          <p:nvPr>
            <p:ph type="pic" sz="quarter" idx="12"/>
          </p:nvPr>
        </p:nvSpPr>
        <p:spPr>
          <a:xfrm>
            <a:off x="61722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ru-RU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6" name="Rectangle 6"/>
          <p:cNvSpPr>
            <a:spLocks noGrp="1"/>
          </p:cNvSpPr>
          <p:nvPr>
            <p:ph type="body" sz="quarter" idx="14" hasCustomPrompt="1"/>
          </p:nvPr>
        </p:nvSpPr>
        <p:spPr>
          <a:xfrm>
            <a:off x="32004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ru-RU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14" name="Rectangle 6"/>
          <p:cNvSpPr>
            <a:spLocks noGrp="1"/>
          </p:cNvSpPr>
          <p:nvPr>
            <p:ph type="body" sz="quarter" idx="15" hasCustomPrompt="1"/>
          </p:nvPr>
        </p:nvSpPr>
        <p:spPr>
          <a:xfrm>
            <a:off x="61722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ru-RU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ru-RU" sz="1200">
                <a:solidFill>
                  <a:schemeClr val="tx2"/>
                </a:solidFill>
              </a:rPr>
              <a:pPr/>
              <a:t>24.02.2015</a:t>
            </a:fld>
            <a:endParaRPr kumimoji="0" lang="ru-RU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ru-RU" sz="1200">
                <a:solidFill>
                  <a:schemeClr val="tx2"/>
                </a:solidFill>
              </a:rPr>
              <a:pPr algn="r"/>
              <a:t>‹#›</a:t>
            </a:fld>
            <a:endParaRPr kumimoji="0" lang="ru-RU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сверху, альбомна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466344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5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720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63440" y="228600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28600"/>
            <a:ext cx="4023360" cy="3017520"/>
          </a:xfrm>
        </p:spPr>
        <p:txBody>
          <a:bodyPr anchor="b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ru-RU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ru-RU" sz="1200">
                <a:solidFill>
                  <a:schemeClr val="tx2"/>
                </a:solidFill>
              </a:rPr>
              <a:pPr/>
              <a:t>24.02.2015</a:t>
            </a:fld>
            <a:endParaRPr kumimoji="0" lang="ru-RU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ru-RU" sz="1200">
                <a:solidFill>
                  <a:schemeClr val="tx2"/>
                </a:solidFill>
              </a:rPr>
              <a:pPr algn="r"/>
              <a:t>‹#›</a:t>
            </a:fld>
            <a:endParaRPr kumimoji="0" lang="ru-RU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сверху, смешанна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067300" y="3436620"/>
            <a:ext cx="3649900" cy="2889504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9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26720" y="384048"/>
            <a:ext cx="4457700" cy="5943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5067300" y="389332"/>
            <a:ext cx="3657600" cy="2887269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ru-RU" sz="1200">
                <a:solidFill>
                  <a:schemeClr val="tx2"/>
                </a:solidFill>
              </a:rPr>
              <a:pPr/>
              <a:t>24.02.2015</a:t>
            </a:fld>
            <a:endParaRPr kumimoji="0" lang="ru-RU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ru-RU" sz="1200">
                <a:solidFill>
                  <a:schemeClr val="tx2"/>
                </a:solidFill>
              </a:rPr>
              <a:pPr algn="r"/>
              <a:t>‹#›</a:t>
            </a:fld>
            <a:endParaRPr kumimoji="0" lang="ru-RU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сверху, книжная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/>
          <p:cNvSpPr>
            <a:spLocks noGrp="1"/>
          </p:cNvSpPr>
          <p:nvPr>
            <p:ph type="pic" sz="quarter" idx="14"/>
          </p:nvPr>
        </p:nvSpPr>
        <p:spPr>
          <a:xfrm>
            <a:off x="2229297" y="228600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3" name="Rectangle 7"/>
          <p:cNvSpPr>
            <a:spLocks noGrp="1"/>
          </p:cNvSpPr>
          <p:nvPr>
            <p:ph type="pic" sz="quarter" idx="26"/>
          </p:nvPr>
        </p:nvSpPr>
        <p:spPr>
          <a:xfrm>
            <a:off x="22292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25"/>
          </p:nvPr>
        </p:nvSpPr>
        <p:spPr>
          <a:xfrm>
            <a:off x="4672217" y="228600"/>
            <a:ext cx="2286000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27"/>
          </p:nvPr>
        </p:nvSpPr>
        <p:spPr>
          <a:xfrm>
            <a:off x="46676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6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00497" y="1295400"/>
            <a:ext cx="1676400" cy="1905000"/>
          </a:xfrm>
        </p:spPr>
        <p:txBody>
          <a:bodyPr anchor="b" anchorCtr="0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ru-RU"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7086600" y="1295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ru-RU" sz="16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8" hasCustomPrompt="1"/>
          </p:nvPr>
        </p:nvSpPr>
        <p:spPr>
          <a:xfrm>
            <a:off x="400497" y="3352800"/>
            <a:ext cx="1676400" cy="1905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ru-RU" sz="16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30" hasCustomPrompt="1"/>
          </p:nvPr>
        </p:nvSpPr>
        <p:spPr>
          <a:xfrm>
            <a:off x="7086600" y="33528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ru-RU" sz="16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11" name="Rectangle 10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ru-RU" sz="1200">
                <a:solidFill>
                  <a:schemeClr val="tx2"/>
                </a:solidFill>
              </a:rPr>
              <a:pPr/>
              <a:t>24.02.2015</a:t>
            </a:fld>
            <a:endParaRPr kumimoji="0" lang="ru-RU"/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ru-RU" sz="1200">
                <a:solidFill>
                  <a:schemeClr val="tx2"/>
                </a:solidFill>
              </a:rPr>
              <a:pPr algn="r"/>
              <a:t>‹#›</a:t>
            </a:fld>
            <a:endParaRPr kumimoji="0" lang="ru-RU"/>
          </a:p>
        </p:txBody>
      </p:sp>
      <p:sp>
        <p:nvSpPr>
          <p:cNvPr id="15" name="Rectangle 14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сверху, альбомна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pic" sz="quarter" idx="14"/>
          </p:nvPr>
        </p:nvSpPr>
        <p:spPr>
          <a:xfrm>
            <a:off x="926821" y="533400"/>
            <a:ext cx="3653297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926821" y="6172200"/>
            <a:ext cx="3657600" cy="304800"/>
          </a:xfrm>
        </p:spPr>
        <p:txBody>
          <a:bodyPr lIns="9144" anchor="t" anchorCtr="0"/>
          <a:lstStyle>
            <a:lvl1pPr marL="0" marR="0" indent="0" algn="l" eaLnBrk="1" latinLnBrk="0" hangingPunct="1">
              <a:buFontTx/>
              <a:buNone/>
              <a:defRPr kumimoji="0" lang="ru-RU" sz="16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9" name="Rectangle 7"/>
          <p:cNvSpPr>
            <a:spLocks noGrp="1"/>
          </p:cNvSpPr>
          <p:nvPr>
            <p:ph type="pic" sz="quarter" idx="17"/>
          </p:nvPr>
        </p:nvSpPr>
        <p:spPr>
          <a:xfrm>
            <a:off x="4660621" y="5334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6" name="Rectangle 7"/>
          <p:cNvSpPr>
            <a:spLocks noGrp="1"/>
          </p:cNvSpPr>
          <p:nvPr>
            <p:ph type="pic" sz="quarter" idx="18"/>
          </p:nvPr>
        </p:nvSpPr>
        <p:spPr>
          <a:xfrm>
            <a:off x="9268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4" name="Rectangle 7"/>
          <p:cNvSpPr>
            <a:spLocks noGrp="1"/>
          </p:cNvSpPr>
          <p:nvPr>
            <p:ph type="pic" sz="quarter" idx="19"/>
          </p:nvPr>
        </p:nvSpPr>
        <p:spPr>
          <a:xfrm>
            <a:off x="46606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2" hasCustomPrompt="1"/>
          </p:nvPr>
        </p:nvSpPr>
        <p:spPr>
          <a:xfrm>
            <a:off x="926821" y="152400"/>
            <a:ext cx="3657600" cy="304800"/>
          </a:xfrm>
        </p:spPr>
        <p:txBody>
          <a:bodyPr lIns="9144" anchor="t" anchorCtr="0"/>
          <a:lstStyle>
            <a:lvl1pPr marL="0" marR="0" indent="0" algn="l" eaLnBrk="1" latinLnBrk="0" hangingPunct="1">
              <a:buFontTx/>
              <a:buNone/>
              <a:defRPr kumimoji="0" lang="ru-RU" sz="16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3" hasCustomPrompt="1"/>
          </p:nvPr>
        </p:nvSpPr>
        <p:spPr>
          <a:xfrm>
            <a:off x="4660621" y="6172200"/>
            <a:ext cx="3657600" cy="304800"/>
          </a:xfrm>
        </p:spPr>
        <p:txBody>
          <a:bodyPr lIns="9144" anchor="t" anchorCtr="0"/>
          <a:lstStyle>
            <a:lvl1pPr marL="0" marR="0" indent="0" algn="l" eaLnBrk="1" latinLnBrk="0" hangingPunct="1">
              <a:buFontTx/>
              <a:buNone/>
              <a:defRPr kumimoji="0" lang="ru-RU" sz="16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24" hasCustomPrompt="1"/>
          </p:nvPr>
        </p:nvSpPr>
        <p:spPr>
          <a:xfrm>
            <a:off x="4660621" y="152400"/>
            <a:ext cx="3657600" cy="304800"/>
          </a:xfrm>
        </p:spPr>
        <p:txBody>
          <a:bodyPr lIns="9144" anchor="t" anchorCtr="0"/>
          <a:lstStyle>
            <a:lvl1pPr marL="0" marR="0" indent="0" algn="l" eaLnBrk="1" latinLnBrk="0" hangingPunct="1">
              <a:buFontTx/>
              <a:buNone/>
              <a:defRPr kumimoji="0" lang="ru-RU" sz="16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ru-RU" sz="1200">
                <a:solidFill>
                  <a:schemeClr val="tx2"/>
                </a:solidFill>
              </a:rPr>
              <a:pPr/>
              <a:t>24.02.2015</a:t>
            </a:fld>
            <a:endParaRPr kumimoji="0" lang="ru-RU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ru-RU" sz="1200">
                <a:solidFill>
                  <a:schemeClr val="tx2"/>
                </a:solidFill>
              </a:rPr>
              <a:pPr algn="r"/>
              <a:t>‹#›</a:t>
            </a:fld>
            <a:endParaRPr kumimoji="0" lang="ru-RU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сверху, книжная с большой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1524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1"/>
          </p:nvPr>
        </p:nvSpPr>
        <p:spPr>
          <a:xfrm>
            <a:off x="45466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7" name="Rectangle 7"/>
          <p:cNvSpPr>
            <a:spLocks noGrp="1"/>
          </p:cNvSpPr>
          <p:nvPr>
            <p:ph type="pic" sz="quarter" idx="30"/>
          </p:nvPr>
        </p:nvSpPr>
        <p:spPr>
          <a:xfrm>
            <a:off x="234906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9" name="Rectangle 7"/>
          <p:cNvSpPr>
            <a:spLocks noGrp="1"/>
          </p:cNvSpPr>
          <p:nvPr>
            <p:ph type="pic" sz="quarter" idx="32"/>
          </p:nvPr>
        </p:nvSpPr>
        <p:spPr>
          <a:xfrm>
            <a:off x="6740166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152400" y="4495800"/>
            <a:ext cx="87630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ru-RU" sz="24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ru-RU" sz="1200">
                <a:solidFill>
                  <a:schemeClr val="tx2"/>
                </a:solidFill>
              </a:rPr>
              <a:pPr/>
              <a:t>24.02.2015</a:t>
            </a:fld>
            <a:endParaRPr kumimoji="0" lang="ru-RU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ru-RU" sz="1200">
                <a:solidFill>
                  <a:schemeClr val="tx2"/>
                </a:solidFill>
              </a:rPr>
              <a:pPr algn="r"/>
              <a:t>‹#›</a:t>
            </a:fld>
            <a:endParaRPr kumimoji="0" lang="ru-RU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сверху: 1 книжная и 3 альбомны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685800" y="257665"/>
            <a:ext cx="4617720" cy="6172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4" name="Rectangle 7"/>
          <p:cNvSpPr>
            <a:spLocks noGrp="1" noChangeAspect="1"/>
          </p:cNvSpPr>
          <p:nvPr>
            <p:ph type="pic" sz="quarter" idx="18"/>
          </p:nvPr>
        </p:nvSpPr>
        <p:spPr>
          <a:xfrm>
            <a:off x="5788848" y="257665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6" name="Rectangle 7"/>
          <p:cNvSpPr>
            <a:spLocks noGrp="1" noChangeAspect="1"/>
          </p:cNvSpPr>
          <p:nvPr>
            <p:ph type="pic" sz="quarter" idx="22"/>
          </p:nvPr>
        </p:nvSpPr>
        <p:spPr>
          <a:xfrm>
            <a:off x="5788848" y="2432657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4" name="Rectangle 7"/>
          <p:cNvSpPr>
            <a:spLocks noGrp="1" noChangeAspect="1"/>
          </p:cNvSpPr>
          <p:nvPr>
            <p:ph type="pic" sz="quarter" idx="23"/>
          </p:nvPr>
        </p:nvSpPr>
        <p:spPr>
          <a:xfrm>
            <a:off x="5788848" y="4607649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ru-RU" sz="1200">
                <a:solidFill>
                  <a:schemeClr val="tx2"/>
                </a:solidFill>
              </a:rPr>
              <a:pPr/>
              <a:t>24.02.2015</a:t>
            </a:fld>
            <a:endParaRPr kumimoji="0" lang="ru-RU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ru-RU" sz="1200">
                <a:solidFill>
                  <a:schemeClr val="tx2"/>
                </a:solidFill>
              </a:rPr>
              <a:pPr algn="r"/>
              <a:t>‹#›</a:t>
            </a:fld>
            <a:endParaRPr kumimoji="0" lang="ru-RU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 сверху: 3 альбомных и 2 книжны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/>
          </p:cNvSpPr>
          <p:nvPr>
            <p:ph type="pic" sz="quarter" idx="14"/>
          </p:nvPr>
        </p:nvSpPr>
        <p:spPr>
          <a:xfrm>
            <a:off x="609600" y="34290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17"/>
          </p:nvPr>
        </p:nvSpPr>
        <p:spPr>
          <a:xfrm>
            <a:off x="3033848" y="228600"/>
            <a:ext cx="5562600" cy="4171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6"/>
          </p:nvPr>
        </p:nvSpPr>
        <p:spPr>
          <a:xfrm>
            <a:off x="609600" y="2286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27"/>
          </p:nvPr>
        </p:nvSpPr>
        <p:spPr>
          <a:xfrm>
            <a:off x="5943600" y="4495800"/>
            <a:ext cx="2666999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3" name="Rectangle 7"/>
          <p:cNvSpPr>
            <a:spLocks noGrp="1" noChangeAspect="1"/>
          </p:cNvSpPr>
          <p:nvPr>
            <p:ph type="pic" sz="quarter" idx="28"/>
          </p:nvPr>
        </p:nvSpPr>
        <p:spPr>
          <a:xfrm>
            <a:off x="3033848" y="4495800"/>
            <a:ext cx="2757352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ru-RU" sz="1200">
                <a:solidFill>
                  <a:schemeClr val="tx2"/>
                </a:solidFill>
              </a:rPr>
              <a:pPr/>
              <a:t>24.02.2015</a:t>
            </a:fld>
            <a:endParaRPr kumimoji="0" lang="ru-RU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ru-RU" sz="1200">
                <a:solidFill>
                  <a:schemeClr val="tx2"/>
                </a:solidFill>
              </a:rPr>
              <a:pPr algn="r"/>
              <a:t>‹#›</a:t>
            </a:fld>
            <a:endParaRPr kumimoji="0" lang="ru-RU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 сверху: 3 книжных и 2 альбомны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/>
          <p:cNvSpPr>
            <a:spLocks noGrp="1"/>
          </p:cNvSpPr>
          <p:nvPr>
            <p:ph type="pic" sz="quarter" idx="26"/>
          </p:nvPr>
        </p:nvSpPr>
        <p:spPr>
          <a:xfrm>
            <a:off x="5121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3" name="Rectangle 7"/>
          <p:cNvSpPr>
            <a:spLocks noGrp="1"/>
          </p:cNvSpPr>
          <p:nvPr>
            <p:ph type="pic" sz="quarter" idx="29"/>
          </p:nvPr>
        </p:nvSpPr>
        <p:spPr>
          <a:xfrm>
            <a:off x="51213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0"/>
          </p:nvPr>
        </p:nvSpPr>
        <p:spPr>
          <a:xfrm>
            <a:off x="471837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2" name="Rectangle 7"/>
          <p:cNvSpPr>
            <a:spLocks noGrp="1"/>
          </p:cNvSpPr>
          <p:nvPr>
            <p:ph type="pic" sz="quarter" idx="27"/>
          </p:nvPr>
        </p:nvSpPr>
        <p:spPr>
          <a:xfrm>
            <a:off x="32934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8"/>
          </p:nvPr>
        </p:nvSpPr>
        <p:spPr>
          <a:xfrm>
            <a:off x="60747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ru-RU" sz="1200">
                <a:solidFill>
                  <a:schemeClr val="tx2"/>
                </a:solidFill>
              </a:rPr>
              <a:pPr/>
              <a:t>24.02.2015</a:t>
            </a:fld>
            <a:endParaRPr kumimoji="0" lang="ru-RU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ru-RU" sz="1200">
                <a:solidFill>
                  <a:schemeClr val="tx2"/>
                </a:solidFill>
              </a:rPr>
              <a:pPr algn="r"/>
              <a:t>‹#›</a:t>
            </a:fld>
            <a:endParaRPr kumimoji="0" lang="ru-RU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вадратна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3050273" y="16002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3048000" y="48768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ru-RU" sz="1800" i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ru-RU" sz="1200">
                <a:solidFill>
                  <a:schemeClr val="tx2"/>
                </a:solidFill>
              </a:rPr>
              <a:pPr/>
              <a:t>24.02.2015</a:t>
            </a:fld>
            <a:endParaRPr kumimoji="0" lang="ru-RU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ru-RU" sz="1200">
                <a:solidFill>
                  <a:schemeClr val="tx2"/>
                </a:solidFill>
              </a:rPr>
              <a:pPr algn="r"/>
              <a:t>‹#›</a:t>
            </a:fld>
            <a:endParaRPr kumimoji="0" lang="ru-RU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сверху, квадратна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4955273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6" name="W¥ل云玗İαЂôÁûÂÚ丫:Pïçtúrê Plå¢éhõlðér 表¥鷗字㌍ 表_W 5"/>
          <p:cNvSpPr>
            <a:spLocks noGrp="1" noChangeAspect="1"/>
          </p:cNvSpPr>
          <p:nvPr>
            <p:ph type="pic" sz="quarter" idx="14"/>
          </p:nvPr>
        </p:nvSpPr>
        <p:spPr>
          <a:xfrm>
            <a:off x="1143000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ru-RU" sz="1800" i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8" name="W¥ل云玗İαЂÕØÚáÛ丫:Téxt Plàçèhòlðêr 表¥鷗字㌍_W 7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ru-RU" sz="1800" i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9" name="Rectangle 8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ru-RU" sz="1200">
                <a:solidFill>
                  <a:schemeClr val="tx2"/>
                </a:solidFill>
              </a:rPr>
              <a:pPr/>
              <a:t>24.02.2015</a:t>
            </a:fld>
            <a:endParaRPr kumimoji="0" lang="ru-RU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ru-RU" sz="1200">
                <a:solidFill>
                  <a:schemeClr val="tx2"/>
                </a:solidFill>
              </a:rPr>
              <a:pPr algn="r"/>
              <a:t>‹#›</a:t>
            </a:fld>
            <a:endParaRPr kumimoji="0" lang="ru-RU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ôÁûÂÚ丫:Pïçtúrê Plå¢éhõlðér 表¥鷗字㌍ 表_W 2"/>
          <p:cNvSpPr>
            <a:spLocks noGrp="1"/>
          </p:cNvSpPr>
          <p:nvPr>
            <p:ph type="pic" sz="quarter" idx="30"/>
          </p:nvPr>
        </p:nvSpPr>
        <p:spPr>
          <a:xfrm>
            <a:off x="457200" y="2057400"/>
            <a:ext cx="8229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4" name="W¥ل云玗İαЂÕØÚáÛ丫:Téxt Plàçèhòlðêr 表¥鷗字㌍_W 3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4876800"/>
            <a:ext cx="8229600" cy="14478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ru-RU" sz="1800" i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ru-RU" sz="1200">
                <a:solidFill>
                  <a:schemeClr val="tx2"/>
                </a:solidFill>
              </a:rPr>
              <a:pPr/>
              <a:t>24.02.2015</a:t>
            </a:fld>
            <a:endParaRPr kumimoji="0" lang="ru-RU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ru-RU" sz="1200">
                <a:solidFill>
                  <a:schemeClr val="tx2"/>
                </a:solidFill>
              </a:rPr>
              <a:pPr algn="r"/>
              <a:t>‹#›</a:t>
            </a:fld>
            <a:endParaRPr kumimoji="0" lang="ru-RU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14" name="Rectangle 6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2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2EC6F-6501-4E04-BD6C-A8A6CABB2C5B}" type="datetimeFigureOut">
              <a:rPr/>
              <a:pPr/>
              <a:t>6/30/2006</a:t>
            </a:fld>
            <a:endParaRPr kumimoji="0" lang="ru-RU"/>
          </a:p>
        </p:txBody>
      </p:sp>
      <p:sp>
        <p:nvSpPr>
          <p:cNvPr id="27" name="Rectangl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  <p:sp>
        <p:nvSpPr>
          <p:cNvPr id="24" name="Rectangl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3B0023-0CED-47F7-85AE-654F0B232C29}" type="slidenum">
              <a:rPr/>
              <a:pPr/>
              <a:t>‹#›</a:t>
            </a:fld>
            <a:endParaRPr kumimoji="0"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pPr eaLnBrk="1" latinLnBrk="0" hangingPunct="1"/>
            <a:r>
              <a:rPr kumimoji="0" lang="ru-RU" smtClean="0"/>
              <a:t>Образец заголовка</a:t>
            </a:r>
            <a:endParaRPr kumimoji="0" lang="en-US" smtClean="0"/>
          </a:p>
        </p:txBody>
      </p:sp>
      <p:sp>
        <p:nvSpPr>
          <p:cNvPr id="13" name="Rectangle 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9" name="Rectangle 3"/>
          <p:cNvSpPr>
            <a:spLocks noGrp="1"/>
          </p:cNvSpPr>
          <p:nvPr>
            <p:ph type="dt" sz="half" idx="2"/>
          </p:nvPr>
        </p:nvSpPr>
        <p:spPr>
          <a:xfrm>
            <a:off x="66675" y="6559360"/>
            <a:ext cx="2438400" cy="244475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lang="ru-RU" sz="1200">
                <a:solidFill>
                  <a:schemeClr val="tx2"/>
                </a:solidFill>
              </a:defRPr>
            </a:lvl1pPr>
            <a:extLst/>
          </a:lstStyle>
          <a:p>
            <a:fld id="{F30C84A2-23CF-44F5-B813-5187ED5C7D1C}" type="datetimeFigureOut">
              <a:rPr kumimoji="0" lang="ru-RU" sz="1200">
                <a:solidFill>
                  <a:schemeClr val="tx2"/>
                </a:solidFill>
              </a:rPr>
              <a:pPr/>
              <a:t>24.02.2015</a:t>
            </a:fld>
            <a:endParaRPr kumimoji="0" lang="ru-RU" sz="1200">
              <a:solidFill>
                <a:schemeClr val="tx2"/>
              </a:solidFill>
            </a:endParaRPr>
          </a:p>
        </p:txBody>
      </p:sp>
      <p:sp>
        <p:nvSpPr>
          <p:cNvPr id="20" name="Rectangle 25"/>
          <p:cNvSpPr>
            <a:spLocks noGrp="1"/>
          </p:cNvSpPr>
          <p:nvPr>
            <p:ph type="ftr" sz="quarter" idx="3"/>
          </p:nvPr>
        </p:nvSpPr>
        <p:spPr>
          <a:xfrm>
            <a:off x="2995653" y="6558153"/>
            <a:ext cx="4648200" cy="246888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lang="ru-RU" sz="1200">
                <a:solidFill>
                  <a:schemeClr val="tx2"/>
                </a:solidFill>
              </a:defRPr>
            </a:lvl1pPr>
            <a:extLst/>
          </a:lstStyle>
          <a:p>
            <a:pPr algn="ctr"/>
            <a:endParaRPr kumimoji="0" lang="ru-RU" sz="1200">
              <a:solidFill>
                <a:schemeClr val="tx2"/>
              </a:solidFill>
            </a:endParaRPr>
          </a:p>
        </p:txBody>
      </p:sp>
      <p:sp>
        <p:nvSpPr>
          <p:cNvPr id="23" name="Rectangle 16"/>
          <p:cNvSpPr>
            <a:spLocks noGrp="1"/>
          </p:cNvSpPr>
          <p:nvPr>
            <p:ph type="sldNum" sz="quarter" idx="4"/>
          </p:nvPr>
        </p:nvSpPr>
        <p:spPr>
          <a:xfrm>
            <a:off x="8172450" y="6559360"/>
            <a:ext cx="914400" cy="244475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lang="ru-RU" sz="1200">
                <a:solidFill>
                  <a:schemeClr val="tx2"/>
                </a:solidFill>
              </a:defRPr>
            </a:lvl1pPr>
            <a:extLst/>
          </a:lstStyle>
          <a:p>
            <a:pPr algn="r"/>
            <a:fld id="{F99EC173-99AE-4773-AB25-02E469A13EAE}" type="slidenum">
              <a:rPr kumimoji="0" lang="ru-RU" sz="1200">
                <a:solidFill>
                  <a:schemeClr val="tx2"/>
                </a:solidFill>
              </a:rPr>
              <a:pPr algn="r"/>
              <a:t>‹#›</a:t>
            </a:fld>
            <a:endParaRPr kumimoji="0" lang="ru-RU" sz="1200">
              <a:solidFill>
                <a:schemeClr val="tx2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lang="ru-RU" sz="3200" cap="all" baseline="0">
          <a:solidFill>
            <a:schemeClr val="tx2"/>
          </a:solidFill>
          <a:effectLst>
            <a:outerShdw blurRad="51000" dist="370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latinLnBrk="0" hangingPunct="1">
        <a:defRPr kumimoji="0" lang="ru-RU">
          <a:solidFill>
            <a:schemeClr val="tx2"/>
          </a:solidFill>
        </a:defRPr>
      </a:lvl2pPr>
      <a:lvl3pPr eaLnBrk="1" latinLnBrk="0" hangingPunct="1">
        <a:defRPr kumimoji="0" lang="ru-RU">
          <a:solidFill>
            <a:schemeClr val="tx2"/>
          </a:solidFill>
        </a:defRPr>
      </a:lvl3pPr>
      <a:lvl4pPr eaLnBrk="1" latinLnBrk="0" hangingPunct="1">
        <a:defRPr kumimoji="0" lang="ru-RU">
          <a:solidFill>
            <a:schemeClr val="tx2"/>
          </a:solidFill>
        </a:defRPr>
      </a:lvl4pPr>
      <a:lvl5pPr eaLnBrk="1" latinLnBrk="0" hangingPunct="1">
        <a:defRPr kumimoji="0" lang="ru-RU">
          <a:solidFill>
            <a:schemeClr val="tx2"/>
          </a:solidFill>
        </a:defRPr>
      </a:lvl5pPr>
      <a:lvl6pPr eaLnBrk="1" latinLnBrk="0" hangingPunct="1">
        <a:defRPr kumimoji="0" lang="ru-RU">
          <a:solidFill>
            <a:schemeClr val="tx2"/>
          </a:solidFill>
        </a:defRPr>
      </a:lvl6pPr>
      <a:lvl7pPr eaLnBrk="1" latinLnBrk="0" hangingPunct="1">
        <a:defRPr kumimoji="0" lang="ru-RU">
          <a:solidFill>
            <a:schemeClr val="tx2"/>
          </a:solidFill>
        </a:defRPr>
      </a:lvl7pPr>
      <a:lvl8pPr eaLnBrk="1" latinLnBrk="0" hangingPunct="1">
        <a:defRPr kumimoji="0" lang="ru-RU">
          <a:solidFill>
            <a:schemeClr val="tx2"/>
          </a:solidFill>
        </a:defRPr>
      </a:lvl8pPr>
      <a:lvl9pPr eaLnBrk="1" latinLnBrk="0" hangingPunct="1">
        <a:defRPr kumimoji="0" lang="ru-RU">
          <a:solidFill>
            <a:schemeClr val="tx2"/>
          </a:solidFill>
        </a:defRPr>
      </a:lvl9pPr>
      <a:extLst/>
    </p:titleStyle>
    <p:bodyStyle>
      <a:lvl1pPr marL="342900" indent="-342900" algn="l" rtl="0" eaLnBrk="1" latinLnBrk="0" hangingPunct="1">
        <a:spcBef>
          <a:spcPct val="20000"/>
        </a:spcBef>
        <a:buChar char="•"/>
        <a:defRPr kumimoji="0" lang="ru-RU"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har char="–"/>
        <a:defRPr kumimoji="0" lang="ru-RU"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har char="•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har char="–"/>
        <a:defRPr kumimoji="0" lang="ru-RU"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har char="»"/>
        <a:defRPr kumimoji="0" lang="ru-RU"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/>
              <a:t>Классический фотоальбом</a:t>
            </a:r>
          </a:p>
        </p:txBody>
      </p:sp>
      <p:pic>
        <p:nvPicPr>
          <p:cNvPr id="6" name="j0313970.jpg"/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sp>
        <p:nvSpPr>
          <p:cNvPr id="17" name="Rectangle 1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390471.jp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419100" y="381000"/>
            <a:ext cx="4640263" cy="6172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</p:pic>
      <p:sp>
        <p:nvSpPr>
          <p:cNvPr id="3" name="Rectangl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>
            <a:extLst/>
          </a:lstStyle>
          <a:p>
            <a:r>
              <a:rPr lang="ru-RU"/>
              <a:t>Фотоальбом содержит образцы страниц.</a:t>
            </a:r>
          </a:p>
          <a:p>
            <a:endParaRPr lang="ru-RU"/>
          </a:p>
          <a:p>
            <a:r>
              <a:rPr lang="ru-RU"/>
              <a:t>Чтобы добавить свои собственные страницы, перейдите на вкладку «Главная», а затем откройте коллекцию новых слайдов.</a:t>
            </a: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/>
              <a:t>Выберите макет</a:t>
            </a:r>
          </a:p>
        </p:txBody>
      </p:sp>
      <p:sp>
        <p:nvSpPr>
          <p:cNvPr id="3" name="Rectangle 2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extLst/>
          </a:lstStyle>
          <a:p>
            <a:pPr marL="0" indent="0"/>
            <a:r>
              <a:rPr lang="ru-RU"/>
              <a:t>…а затем щелкните заполнители, чтобы добавить рисунки и надписи.</a:t>
            </a:r>
          </a:p>
        </p:txBody>
      </p:sp>
      <p:pic>
        <p:nvPicPr>
          <p:cNvPr id="7" name="sunflower_j0262344.png"/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17083" r="17083"/>
          <a:stretch>
            <a:fillRect/>
          </a:stretch>
        </p:blipFill>
        <p:spPr>
          <a:xfrm>
            <a:off x="785813" y="2139950"/>
            <a:ext cx="2286000" cy="22860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</p:pic>
      <p:pic>
        <p:nvPicPr>
          <p:cNvPr id="9" name="j0313979.jpg"/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8" name="j0313971.jpg"/>
          <p:cNvPicPr>
            <a:picLocks noGrp="1" noChangeAspect="1"/>
          </p:cNvPicPr>
          <p:nvPr>
            <p:ph type="pic" sz="quarter" idx="16"/>
          </p:nvPr>
        </p:nvPicPr>
        <p:blipFill>
          <a:blip r:embed="rId5"/>
          <a:srcRect t="1667" b="1667"/>
          <a:stretch>
            <a:fillRect/>
          </a:stretch>
        </p:blipFill>
        <p:spPr>
          <a:xfrm>
            <a:off x="6162675" y="2139950"/>
            <a:ext cx="2286000" cy="22860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ctangle 3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lum bright="20000" contrast="10000"/>
          </a:blip>
          <a:stretch>
            <a:fillRect/>
          </a:stretch>
        </p:blipFill>
        <p:spPr>
          <a:xfrm>
            <a:off x="304800" y="304800"/>
            <a:ext cx="4645152" cy="6172200"/>
          </a:xfrm>
          <a:prstGeom prst="rect">
            <a:avLst/>
          </a:prstGeom>
          <a:noFill/>
          <a:ln w="76200" cap="sq" cmpd="sng" algn="ctr">
            <a:solidFill>
              <a:schemeClr val="tx1"/>
            </a:solidFill>
            <a:prstDash val="solid"/>
            <a:miter lim="800000"/>
          </a:ln>
          <a:effectLst/>
        </p:spPr>
      </p:pic>
      <p:sp>
        <p:nvSpPr>
          <p:cNvPr id="3" name="W¥ل云玗İαЂÕØÚáÛ丫:Téxt Plàçèhòlðêr 表¥鷗字㌍_W 2"/>
          <p:cNvSpPr>
            <a:spLocks noGrp="1"/>
          </p:cNvSpPr>
          <p:nvPr>
            <p:ph type="body" sz="quarter" idx="11"/>
          </p:nvPr>
        </p:nvSpPr>
        <p:spPr/>
        <p:txBody>
          <a:bodyPr/>
          <a:lstStyle>
            <a:extLst/>
          </a:lstStyle>
          <a:p>
            <a:r>
              <a:rPr lang="ru-RU"/>
              <a:t>Используйте вкладку «Работа с рисунками | Формат» для создания пользовательских рамок и настройки рисунков: изменения яркости и контрастности, обрезки и т. п.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ctagon 9"/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12500" r="12500"/>
          <a:stretch>
            <a:fillRect/>
          </a:stretch>
        </p:blipFill>
        <p:spPr>
          <a:xfrm>
            <a:off x="6172200" y="1066800"/>
            <a:ext cx="2743200" cy="3657600"/>
          </a:xfrm>
          <a:prstGeom prst="rect">
            <a:avLst/>
          </a:prstGeom>
          <a:noFill/>
          <a:ln w="19050" cap="rnd" cmpd="sng" algn="ctr">
            <a:solidFill>
              <a:schemeClr val="tx1"/>
            </a:solidFill>
            <a:prstDash val="solid"/>
            <a:miter lim="800000"/>
          </a:ln>
          <a:effectLst>
            <a:innerShdw blurRad="50800" dist="50800" dir="13500000">
              <a:srgbClr val="000000">
                <a:alpha val="60000"/>
              </a:srgbClr>
            </a:innerShdw>
          </a:effectLst>
        </p:spPr>
      </p:pic>
      <p:sp>
        <p:nvSpPr>
          <p:cNvPr id="11" name="W¥ل云玗İαЂÕØÚáÛ丫:Téxt Plàçèhòlðêr 表¥鷗字㌍_W 10"/>
          <p:cNvSpPr>
            <a:spLocks noGrp="1"/>
          </p:cNvSpPr>
          <p:nvPr>
            <p:ph type="body" sz="quarter" idx="13"/>
          </p:nvPr>
        </p:nvSpPr>
        <p:spPr>
          <a:xfrm>
            <a:off x="228600" y="4876800"/>
            <a:ext cx="8610600" cy="1752600"/>
          </a:xfrm>
        </p:spPr>
        <p:txBody>
          <a:bodyPr/>
          <a:lstStyle>
            <a:extLst/>
          </a:lstStyle>
          <a:p>
            <a:r>
              <a:rPr lang="ru-RU" sz="1800"/>
              <a:t>Экспресс-стили рисунков позволяют разместить красивые рамки, один раз щелкнув кнопкой мыши.</a:t>
            </a:r>
            <a:endParaRPr lang="ru-RU"/>
          </a:p>
        </p:txBody>
      </p:sp>
      <p:pic>
        <p:nvPicPr>
          <p:cNvPr id="9" name="mnts-sky.png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28600" y="1066800"/>
            <a:ext cx="2743200" cy="3657600"/>
          </a:xfrm>
          <a:prstGeom prst="rect">
            <a:avLst/>
          </a:prstGeom>
          <a:noFill/>
          <a:ln w="3175" cap="sq" cmpd="sng" algn="ctr">
            <a:noFill/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trees_j0202227.png"/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/>
          <a:stretch>
            <a:fillRect/>
          </a:stretch>
        </p:blipFill>
        <p:spPr>
          <a:xfrm>
            <a:off x="3200400" y="1066800"/>
            <a:ext cx="2743200" cy="3657600"/>
          </a:xfrm>
          <a:prstGeom prst="roundRect">
            <a:avLst>
              <a:gd name="adj" fmla="val 16667"/>
            </a:avLst>
          </a:prstGeom>
          <a:noFill/>
          <a:ln w="38100" cap="sq" cmpd="sng" algn="ctr">
            <a:noFill/>
            <a:prstDash val="solid"/>
            <a:miter lim="800000"/>
          </a:ln>
          <a:effectLst>
            <a:outerShdw blurRad="63500" dist="76200" dir="2700000" algn="tl" rotWithShape="0">
              <a:srgbClr val="000000">
                <a:alpha val="70000"/>
              </a:srgbClr>
            </a:outerShdw>
            <a:softEdge rad="3175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waterfall_j0262353.png"/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>
          <a:xfrm>
            <a:off x="5067300" y="3436938"/>
            <a:ext cx="3649663" cy="28892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</p:pic>
      <p:pic>
        <p:nvPicPr>
          <p:cNvPr id="5" name="mnts-sky.png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27038" y="384175"/>
            <a:ext cx="4457700" cy="5943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</p:pic>
      <p:pic>
        <p:nvPicPr>
          <p:cNvPr id="6" name="sunflower_j0262344.png"/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 l="8307" r="8307"/>
          <a:stretch>
            <a:fillRect/>
          </a:stretch>
        </p:blipFill>
        <p:spPr>
          <a:xfrm>
            <a:off x="5067300" y="388938"/>
            <a:ext cx="3657600" cy="2887662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waterfall_j0262353.pn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25400" cap="rnd" cmpd="sng" algn="ctr">
            <a:noFill/>
            <a:prstDash val="solid"/>
          </a:ln>
          <a:effectLst>
            <a:outerShdw blurRad="63500" dist="38100" dir="5400000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ssic photo album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70000"/>
                <a:satMod val="350000"/>
              </a:schemeClr>
            </a:gs>
          </a:gsLst>
          <a:path path="circle">
            <a:fillToRect l="51000" t="-20000" r="2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25000"/>
                <a:satMod val="350000"/>
              </a:schemeClr>
              <a:schemeClr val="phClr">
                <a:tint val="83000"/>
                <a:satMod val="115000"/>
              </a:schemeClr>
            </a:duotone>
          </a:blip>
          <a:tile tx="0" ty="0" sx="120000" sy="120000" flip="xy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Classic photo album</Template>
  <TotalTime>0</TotalTime>
  <Words>88</Words>
  <PresentationFormat>Экран (4:3)</PresentationFormat>
  <Paragraphs>15</Paragraphs>
  <Slides>7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Classic photo album</vt:lpstr>
      <vt:lpstr>Классический фотоальбом</vt:lpstr>
      <vt:lpstr>Слайд 2</vt:lpstr>
      <vt:lpstr>Выберите макет</vt:lpstr>
      <vt:lpstr>Слайд 4</vt:lpstr>
      <vt:lpstr>Слайд 5</vt:lpstr>
      <vt:lpstr>Слайд 6</vt:lpstr>
      <vt:lpstr>Слайд 7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2015-02-24T12:57:52Z</dcterms:created>
  <dcterms:modified xsi:type="dcterms:W3CDTF">2015-02-24T13:14:25Z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1049</vt:i4>
  </property>
  <property fmtid="{D5CDD505-2E9C-101B-9397-08002B2CF9AE}" pid="3" name="_Version">
    <vt:lpwstr>12.0.4518</vt:lpwstr>
  </property>
  <property fmtid="{D5CDD505-2E9C-101B-9397-08002B2CF9AE}" pid="4" name="_TemplateID">
    <vt:lpwstr>TC101769231049</vt:lpwstr>
  </property>
</Properties>
</file>