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EDFDBA-9652-452C-AA30-1A32BCCCFD82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4BC94F-E2ED-4A8E-A47D-0BA40F108D09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EDFDBA-9652-452C-AA30-1A32BCCCFD82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4BC94F-E2ED-4A8E-A47D-0BA40F108D09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EDFDBA-9652-452C-AA30-1A32BCCCFD82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4BC94F-E2ED-4A8E-A47D-0BA40F108D09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EDFDBA-9652-452C-AA30-1A32BCCCFD82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4BC94F-E2ED-4A8E-A47D-0BA40F108D09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EDFDBA-9652-452C-AA30-1A32BCCCFD82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4BC94F-E2ED-4A8E-A47D-0BA40F108D09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EDFDBA-9652-452C-AA30-1A32BCCCFD82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4BC94F-E2ED-4A8E-A47D-0BA40F108D09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EDFDBA-9652-452C-AA30-1A32BCCCFD82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4BC94F-E2ED-4A8E-A47D-0BA40F108D09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EDFDBA-9652-452C-AA30-1A32BCCCFD82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4BC94F-E2ED-4A8E-A47D-0BA40F108D09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EDFDBA-9652-452C-AA30-1A32BCCCFD82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4BC94F-E2ED-4A8E-A47D-0BA40F108D09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EDFDBA-9652-452C-AA30-1A32BCCCFD82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3"/>
          <p:cNvGrpSpPr/>
          <p:nvPr userDrawn="1"/>
        </p:nvGrpSpPr>
        <p:grpSpPr>
          <a:xfrm>
            <a:off x="0" y="0"/>
            <a:ext cx="1060616" cy="6858000"/>
            <a:chOff x="0" y="0"/>
            <a:chExt cx="1060616" cy="6858000"/>
          </a:xfrm>
          <a:effectLst/>
        </p:grpSpPr>
        <p:sp>
          <p:nvSpPr>
            <p:cNvPr id="10" name="Прямоугольник 9"/>
            <p:cNvSpPr/>
            <p:nvPr userDrawn="1"/>
          </p:nvSpPr>
          <p:spPr>
            <a:xfrm>
              <a:off x="0" y="0"/>
              <a:ext cx="1000100" cy="685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9" name="Рисунок 8" descr="0_78010_a8a74fc9_M.png"/>
            <p:cNvPicPr>
              <a:picLocks noChangeAspect="1"/>
            </p:cNvPicPr>
            <p:nvPr userDrawn="1"/>
          </p:nvPicPr>
          <p:blipFill>
            <a:blip r:embed="rId1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0" y="0"/>
              <a:ext cx="1060616" cy="1828649"/>
            </a:xfrm>
            <a:prstGeom prst="rect">
              <a:avLst/>
            </a:prstGeom>
          </p:spPr>
        </p:pic>
        <p:pic>
          <p:nvPicPr>
            <p:cNvPr id="11" name="Рисунок 10" descr="0_78010_a8a74fc9_M.png"/>
            <p:cNvPicPr>
              <a:picLocks noChangeAspect="1"/>
            </p:cNvPicPr>
            <p:nvPr userDrawn="1"/>
          </p:nvPicPr>
          <p:blipFill>
            <a:blip r:embed="rId1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flipV="1">
              <a:off x="0" y="1785926"/>
              <a:ext cx="1060616" cy="1828649"/>
            </a:xfrm>
            <a:prstGeom prst="rect">
              <a:avLst/>
            </a:prstGeom>
          </p:spPr>
        </p:pic>
        <p:pic>
          <p:nvPicPr>
            <p:cNvPr id="12" name="Рисунок 11" descr="0_78010_a8a74fc9_M.png"/>
            <p:cNvPicPr>
              <a:picLocks noChangeAspect="1"/>
            </p:cNvPicPr>
            <p:nvPr userDrawn="1"/>
          </p:nvPicPr>
          <p:blipFill>
            <a:blip r:embed="rId1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0" y="3571876"/>
              <a:ext cx="1060616" cy="1828649"/>
            </a:xfrm>
            <a:prstGeom prst="rect">
              <a:avLst/>
            </a:prstGeom>
          </p:spPr>
        </p:pic>
        <p:pic>
          <p:nvPicPr>
            <p:cNvPr id="13" name="Рисунок 12" descr="0_78010_a8a74fc9_M.png"/>
            <p:cNvPicPr>
              <a:picLocks noChangeAspect="1"/>
            </p:cNvPicPr>
            <p:nvPr userDrawn="1"/>
          </p:nvPicPr>
          <p:blipFill>
            <a:blip r:embed="rId1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 t="17963"/>
            <a:stretch>
              <a:fillRect/>
            </a:stretch>
          </p:blipFill>
          <p:spPr>
            <a:xfrm flipV="1">
              <a:off x="0" y="5357826"/>
              <a:ext cx="1060616" cy="1500174"/>
            </a:xfrm>
            <a:prstGeom prst="rect">
              <a:avLst/>
            </a:prstGeom>
          </p:spPr>
        </p:pic>
      </p:grpSp>
      <p:cxnSp>
        <p:nvCxnSpPr>
          <p:cNvPr id="18" name="Прямая соединительная линия 17"/>
          <p:cNvCxnSpPr/>
          <p:nvPr userDrawn="1"/>
        </p:nvCxnSpPr>
        <p:spPr>
          <a:xfrm rot="5400000">
            <a:off x="-2428900" y="3429000"/>
            <a:ext cx="6858000" cy="0"/>
          </a:xfrm>
          <a:prstGeom prst="line">
            <a:avLst/>
          </a:prstGeom>
          <a:ln w="127000" cap="sq" cmpd="thickThin">
            <a:solidFill>
              <a:schemeClr val="accent3">
                <a:lumMod val="75000"/>
              </a:schemeClr>
            </a:solidFill>
            <a:miter lim="800000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90500" cap="sq" cmpd="thickThin">
            <a:solidFill>
              <a:schemeClr val="accent3">
                <a:lumMod val="75000"/>
              </a:schemeClr>
            </a:solidFill>
            <a:miter lim="800000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0" y="6572272"/>
            <a:ext cx="128585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http://linda6035.ucoz.ru/</a:t>
            </a:r>
            <a:endParaRPr lang="ru-RU" sz="8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 descr="0_6a837_8225efc1_L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928662" y="0"/>
            <a:ext cx="8215338" cy="6858000"/>
          </a:xfrm>
          <a:prstGeom prst="rect">
            <a:avLst/>
          </a:prstGeom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6520/16969765.99/0_6a837_8225efc1_L.png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img-fotki.yandex.ru/get/9217/16969765.148/0_78010_a8a74fc9_M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071538" y="2357430"/>
            <a:ext cx="7858180" cy="4214842"/>
            <a:chOff x="1115616" y="2146448"/>
            <a:chExt cx="7165477" cy="454058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10941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3">
                      <a:lumMod val="50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361672" y="5085184"/>
              <a:ext cx="4910120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071538" y="1916832"/>
            <a:ext cx="7786742" cy="4353957"/>
            <a:chOff x="539750" y="1344094"/>
            <a:chExt cx="7993063" cy="5189402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539750" y="1344094"/>
              <a:ext cx="7993063" cy="4527418"/>
              <a:chOff x="539552" y="-815361"/>
              <a:chExt cx="7992888" cy="5659512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539552" y="-815361"/>
                <a:ext cx="7992888" cy="44480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2699547" y="4196516"/>
                <a:ext cx="3628503" cy="647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http://linda6035.ucoz.ru/</a:t>
                </a:r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prstClr val="black"/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2411760" y="6093296"/>
              <a:ext cx="4481068" cy="44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chemeClr val="accent3">
                      <a:lumMod val="50000"/>
                    </a:schemeClr>
                  </a:solidFill>
                </a:rPr>
                <a:t>СПАСИБО АВТОРАМ ФОНОВ И КАРТИНОК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1071539" y="214290"/>
            <a:ext cx="79296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Рамка нежная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hlinkClick r:id="rId3"/>
              </a:rPr>
              <a:t>http://img-fotki.yandex.ru/get/6520/16969765.99/0_6a837_8225efc1_L.png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Линия 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http://img-fotki.yandex.ru/get/9217/16969765.148/0_78010_a8a74fc9_M.png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6128"/>
      </a:hlink>
      <a:folHlink>
        <a:srgbClr val="00B05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81</Words>
  <Application>Microsoft Office PowerPoint</Application>
  <PresentationFormat>Экран (4:3)</PresentationFormat>
  <Paragraphs>22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1_Тема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2014-06-13T18:01:42Z</dcterms:created>
  <dcterms:modified xsi:type="dcterms:W3CDTF">2014-06-13T18:06:01Z</dcterms:modified>
</cp:coreProperties>
</file>