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0" r:id="rId4"/>
    <p:sldId id="258" r:id="rId5"/>
    <p:sldId id="256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linda6035.ucoz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500166" y="142852"/>
            <a:ext cx="7500990" cy="6572296"/>
          </a:xfrm>
          <a:prstGeom prst="rect">
            <a:avLst/>
          </a:prstGeom>
          <a:blipFill>
            <a:blip r:embed="rId13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142844" y="142852"/>
            <a:ext cx="1214446" cy="6572296"/>
          </a:xfrm>
          <a:prstGeom prst="rect">
            <a:avLst/>
          </a:prstGeom>
          <a:blipFill>
            <a:blip r:embed="rId13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" name="Рисунок 39" descr="0_b4102_1793a431_S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214282" y="3071810"/>
            <a:ext cx="522290" cy="456133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http://linda6035.ucoz.ru/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g-fotki.yandex.ru/get/9299/134091466.f5/0_d4d6e_ccd0a668_S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 flipH="1">
            <a:off x="285720" y="5072074"/>
            <a:ext cx="1009650" cy="1428750"/>
          </a:xfrm>
          <a:prstGeom prst="rect">
            <a:avLst/>
          </a:prstGeom>
          <a:noFill/>
        </p:spPr>
      </p:pic>
      <p:pic>
        <p:nvPicPr>
          <p:cNvPr id="17412" name="Picture 4" descr="http://img-fotki.yandex.ru/get/6613/134091466.a/0_8eae3_6ea58e84_S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85720" y="1500174"/>
            <a:ext cx="1071570" cy="1190633"/>
          </a:xfrm>
          <a:prstGeom prst="rect">
            <a:avLst/>
          </a:prstGeom>
          <a:noFill/>
        </p:spPr>
      </p:pic>
      <p:pic>
        <p:nvPicPr>
          <p:cNvPr id="17414" name="Picture 6" descr="http://img-fotki.yandex.ru/get/9300/134091466.c5/0_c98b9_19d24419_S"/>
          <p:cNvPicPr>
            <a:picLocks noChangeAspect="1" noChangeArrowheads="1"/>
          </p:cNvPicPr>
          <p:nvPr userDrawn="1"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42844" y="0"/>
            <a:ext cx="1214446" cy="1214446"/>
          </a:xfrm>
          <a:prstGeom prst="rect">
            <a:avLst/>
          </a:prstGeom>
          <a:noFill/>
        </p:spPr>
      </p:pic>
      <p:pic>
        <p:nvPicPr>
          <p:cNvPr id="17418" name="Picture 10" descr="http://img-fotki.yandex.ru/get/4904/134091466.f5/0_d4d6d_4740c1eb_S"/>
          <p:cNvPicPr>
            <a:picLocks noChangeAspect="1" noChangeArrowheads="1"/>
          </p:cNvPicPr>
          <p:nvPr userDrawn="1"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42844" y="3000372"/>
            <a:ext cx="1176112" cy="642942"/>
          </a:xfrm>
          <a:prstGeom prst="rect">
            <a:avLst/>
          </a:prstGeom>
          <a:noFill/>
        </p:spPr>
      </p:pic>
      <p:pic>
        <p:nvPicPr>
          <p:cNvPr id="17420" name="Picture 12" descr="http://img-fotki.yandex.ru/get/9558/134091466.9a/0_c0378_bebb161_S"/>
          <p:cNvPicPr>
            <a:picLocks noChangeAspect="1" noChangeArrowheads="1"/>
          </p:cNvPicPr>
          <p:nvPr userDrawn="1"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214282" y="4000504"/>
            <a:ext cx="1043121" cy="7858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34091466.a/0_8eae3_6ea58e84_S" TargetMode="External"/><Relationship Id="rId7" Type="http://schemas.openxmlformats.org/officeDocument/2006/relationships/hyperlink" Target="http://img-fotki.yandex.ru/get/19/108950446.6d/0_b4102_1793a431_S" TargetMode="External"/><Relationship Id="rId2" Type="http://schemas.openxmlformats.org/officeDocument/2006/relationships/hyperlink" Target="http://img-fotki.yandex.ru/get/9299/134091466.f5/0_d4d6e_ccd0a668_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g-fotki.yandex.ru/get/9558/134091466.9a/0_c0378_bebb161_S" TargetMode="External"/><Relationship Id="rId5" Type="http://schemas.openxmlformats.org/officeDocument/2006/relationships/hyperlink" Target="http://img-fotki.yandex.ru/get/4904/134091466.f5/0_d4d6d_4740c1eb_S" TargetMode="External"/><Relationship Id="rId4" Type="http://schemas.openxmlformats.org/officeDocument/2006/relationships/hyperlink" Target="http://img-fotki.yandex.ru/get/9300/134091466.c5/0_c98b9_19d24419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71670" y="2357430"/>
            <a:ext cx="6643734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200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презентации</a:t>
              </a:r>
            </a:p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по химии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928794" y="714356"/>
            <a:ext cx="6786611" cy="4929223"/>
            <a:chOff x="607488" y="1344094"/>
            <a:chExt cx="7925326" cy="5138028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177734"/>
              <a:chOff x="607288" y="-815361"/>
              <a:chExt cx="7925152" cy="52223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3928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1366078" y="3885681"/>
                <a:ext cx="6491880" cy="521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://linda6035.ucoz.ru</a:t>
                </a:r>
                <a:r>
                  <a:rPr lang="en-US" sz="2000" dirty="0" smtClean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/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</a:t>
                </a:r>
                <a:r>
                  <a:rPr lang="ru-RU" sz="2000" smtClean="0">
                    <a:solidFill>
                      <a:prstClr val="black"/>
                    </a:solidFill>
                    <a:latin typeface="Monotype Corsiva" pitchFamily="66" charset="0"/>
                  </a:rPr>
                  <a:t> </a:t>
                </a:r>
                <a:r>
                  <a:rPr lang="ru-RU" sz="2000" smtClean="0">
                    <a:latin typeface="Monotype Corsiva" pitchFamily="66" charset="0"/>
                  </a:rPr>
                  <a:t> </a:t>
                </a:r>
                <a:endParaRPr lang="ru-RU" sz="2000" dirty="0" smtClean="0"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710123" y="6093296"/>
              <a:ext cx="5968891" cy="388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642918"/>
            <a:ext cx="6891688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Микроскоп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http://img-fotki.yandex.ru/get/9299/134091466.f5/0_d4d6e_ccd0a668_S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http://img-fotki.yandex.ru/get/6613/134091466.a/0_8eae3_6ea58e84_S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Пробирки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http://img-fotki.yandex.ru/get/9300/134091466.c5/0_c98b9_19d24419_S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Горелка 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http://img-fotki.yandex.ru/get/4904/134091466.f5/0_d4d6d_4740c1eb_S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Колбы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http://img-fotki.yandex.ru/get/9558/134091466.9a/0_c0378_bebb161_S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Блокнот с ручкой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http://img-fotki.yandex.ru/get/19/108950446.6d/0_b4102_1793a431_S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5867"/>
      </a:hlink>
      <a:folHlink>
        <a:srgbClr val="D9969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100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2014-06-24T15:51:35Z</dcterms:created>
  <dcterms:modified xsi:type="dcterms:W3CDTF">2014-07-24T16:29:21Z</dcterms:modified>
</cp:coreProperties>
</file>