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60" r:id="rId4"/>
    <p:sldId id="262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600"/>
    <a:srgbClr val="B9FFB9"/>
    <a:srgbClr val="008000"/>
    <a:srgbClr val="F7923F"/>
    <a:srgbClr val="922300"/>
    <a:srgbClr val="A95007"/>
    <a:srgbClr val="B8454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17.06.2014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17.06.2014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17.06.2014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17.06.2014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17.06.2014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17.06.2014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17.06.2014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17.06.2014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17.06.2014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17.06.2014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17.06.2014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B21CB-FF47-4E68-A1F5-21510453A608}" type="datetimeFigureOut">
              <a:rPr lang="ru-RU" smtClean="0"/>
              <a:pPr/>
              <a:t>17.06.2014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szn24.ru/sites/default/files/u2/0_37efb_18694d80_l_0.png" TargetMode="External"/><Relationship Id="rId2" Type="http://schemas.openxmlformats.org/officeDocument/2006/relationships/hyperlink" Target="http://img-fotki.yandex.ru/get/6608/123155165.37/0_97944_a16594dc_X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elenaranko.ucoz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260648"/>
            <a:ext cx="7272808" cy="193899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6000" b="1" spc="50" dirty="0">
                <a:ln w="11430"/>
                <a:gradFill>
                  <a:gsLst>
                    <a:gs pos="25000">
                      <a:srgbClr val="00B050"/>
                    </a:gs>
                    <a:gs pos="100000">
                      <a:srgbClr val="002600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Название </a:t>
            </a:r>
          </a:p>
          <a:p>
            <a:pPr algn="ctr">
              <a:defRPr/>
            </a:pPr>
            <a:r>
              <a:rPr lang="ru-RU" sz="6000" b="1" spc="50" dirty="0">
                <a:ln w="11430"/>
                <a:gradFill>
                  <a:gsLst>
                    <a:gs pos="25000">
                      <a:srgbClr val="00B050"/>
                    </a:gs>
                    <a:gs pos="100000">
                      <a:srgbClr val="002600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презентации</a:t>
            </a:r>
          </a:p>
        </p:txBody>
      </p:sp>
      <p:sp>
        <p:nvSpPr>
          <p:cNvPr id="2051" name="Прямоугольник 2"/>
          <p:cNvSpPr>
            <a:spLocks noChangeArrowheads="1"/>
          </p:cNvSpPr>
          <p:nvPr/>
        </p:nvSpPr>
        <p:spPr bwMode="auto">
          <a:xfrm>
            <a:off x="1475656" y="4581128"/>
            <a:ext cx="6984776" cy="1951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b="1" i="1" dirty="0"/>
              <a:t>Автор шаблона:</a:t>
            </a:r>
          </a:p>
          <a:p>
            <a:pPr algn="ctr">
              <a:lnSpc>
                <a:spcPct val="114000"/>
              </a:lnSpc>
            </a:pPr>
            <a:r>
              <a:rPr lang="ru-RU" sz="2200" i="1" dirty="0"/>
              <a:t>Ранько Елена Алексеевна</a:t>
            </a:r>
          </a:p>
          <a:p>
            <a:pPr algn="ctr">
              <a:lnSpc>
                <a:spcPct val="114000"/>
              </a:lnSpc>
            </a:pPr>
            <a:r>
              <a:rPr lang="ru-RU" sz="2200" i="1" dirty="0"/>
              <a:t>учитель начальных классов  </a:t>
            </a:r>
          </a:p>
          <a:p>
            <a:pPr algn="ctr">
              <a:lnSpc>
                <a:spcPct val="114000"/>
              </a:lnSpc>
            </a:pPr>
            <a:r>
              <a:rPr lang="ru-RU" sz="2200" i="1" dirty="0"/>
              <a:t>МАОУ лицей №21</a:t>
            </a:r>
          </a:p>
          <a:p>
            <a:pPr algn="ctr">
              <a:lnSpc>
                <a:spcPct val="114000"/>
              </a:lnSpc>
            </a:pPr>
            <a:r>
              <a:rPr lang="ru-RU" sz="2200" i="1" dirty="0"/>
              <a:t>  г. Иваново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0"/>
          <p:cNvSpPr>
            <a:spLocks noChangeArrowheads="1"/>
          </p:cNvSpPr>
          <p:nvPr/>
        </p:nvSpPr>
        <p:spPr bwMode="auto">
          <a:xfrm>
            <a:off x="971600" y="188640"/>
            <a:ext cx="72008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Интернет – ресурсы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>
              <a:defRPr/>
            </a:pPr>
            <a:endParaRPr lang="ru-RU" sz="28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1000" dirty="0" smtClean="0"/>
          </a:p>
          <a:p>
            <a:pPr algn="ctr">
              <a:defRPr/>
            </a:pPr>
            <a:r>
              <a:rPr lang="ru-RU" sz="2400" dirty="0" smtClean="0"/>
              <a:t>Декоративная «решетка»</a:t>
            </a:r>
          </a:p>
          <a:p>
            <a:pPr algn="ctr">
              <a:defRPr/>
            </a:pPr>
            <a:r>
              <a:rPr lang="ru-RU" sz="1600" dirty="0" smtClean="0">
                <a:hlinkClick r:id="rId2"/>
              </a:rPr>
              <a:t>http://img-fotki.yandex.ru/get/6608/123155165.37/0_97944_a16594dc_XL</a:t>
            </a:r>
            <a:endParaRPr lang="ru-RU" sz="1600" dirty="0" smtClean="0"/>
          </a:p>
          <a:p>
            <a:pPr algn="ctr">
              <a:defRPr/>
            </a:pPr>
            <a:endParaRPr lang="ru-RU" sz="1000" dirty="0"/>
          </a:p>
          <a:p>
            <a:pPr algn="ctr">
              <a:defRPr/>
            </a:pPr>
            <a:r>
              <a:rPr lang="ru-RU" sz="2400" dirty="0" smtClean="0"/>
              <a:t>Ромашка</a:t>
            </a:r>
            <a:r>
              <a:rPr lang="ru-RU" sz="2000" dirty="0" smtClean="0"/>
              <a:t>: </a:t>
            </a:r>
            <a:endParaRPr lang="ru-RU" sz="2000" dirty="0"/>
          </a:p>
          <a:p>
            <a:pPr algn="ctr">
              <a:defRPr/>
            </a:pPr>
            <a:r>
              <a:rPr lang="ru-RU" sz="1600" dirty="0" smtClean="0">
                <a:hlinkClick r:id="rId3"/>
              </a:rPr>
              <a:t>http://szn24.ru/sites/default/files/u2/0_37efb_18694d80_l_0.png</a:t>
            </a:r>
            <a:endParaRPr lang="ru-RU" sz="1600" dirty="0" smtClean="0"/>
          </a:p>
          <a:p>
            <a:pPr algn="ctr">
              <a:defRPr/>
            </a:pPr>
            <a:endParaRPr lang="ru-RU" sz="1000" dirty="0" smtClean="0"/>
          </a:p>
          <a:p>
            <a:pPr algn="ctr">
              <a:defRPr/>
            </a:pPr>
            <a:endParaRPr lang="ru-RU" sz="1000" dirty="0" smtClean="0"/>
          </a:p>
          <a:p>
            <a:pPr algn="ctr">
              <a:defRPr/>
            </a:pPr>
            <a:r>
              <a:rPr lang="ru-RU" sz="1600" dirty="0" smtClean="0"/>
              <a:t> 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0" y="548680"/>
            <a:ext cx="7200800" cy="4834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 smtClean="0">
                <a:solidFill>
                  <a:prstClr val="black"/>
                </a:solidFill>
                <a:latin typeface="+mj-lt"/>
              </a:rPr>
              <a:t>Вы можете использовать </a:t>
            </a:r>
          </a:p>
          <a:p>
            <a:pPr algn="ctr">
              <a:defRPr/>
            </a:pPr>
            <a:r>
              <a:rPr lang="ru-RU" sz="2400" dirty="0" smtClean="0">
                <a:solidFill>
                  <a:prstClr val="black"/>
                </a:solidFill>
                <a:latin typeface="+mj-lt"/>
              </a:rPr>
              <a:t>данное оформление </a:t>
            </a:r>
          </a:p>
          <a:p>
            <a:pPr algn="ctr">
              <a:defRPr/>
            </a:pPr>
            <a:r>
              <a:rPr lang="ru-RU" sz="2400" dirty="0" smtClean="0">
                <a:solidFill>
                  <a:prstClr val="black"/>
                </a:solidFill>
                <a:latin typeface="+mj-lt"/>
              </a:rPr>
              <a:t>для создания своих презентаций, </a:t>
            </a:r>
          </a:p>
          <a:p>
            <a:pPr algn="ctr">
              <a:defRPr/>
            </a:pPr>
            <a:r>
              <a:rPr lang="ru-RU" sz="2400" dirty="0" smtClean="0">
                <a:solidFill>
                  <a:prstClr val="black"/>
                </a:solidFill>
                <a:latin typeface="+mj-lt"/>
              </a:rPr>
              <a:t>но в своей презентации вы должны указать </a:t>
            </a:r>
          </a:p>
          <a:p>
            <a:pPr algn="ctr">
              <a:defRPr/>
            </a:pPr>
            <a:r>
              <a:rPr lang="ru-RU" sz="2400" dirty="0" smtClean="0">
                <a:solidFill>
                  <a:prstClr val="black"/>
                </a:solidFill>
                <a:latin typeface="+mj-lt"/>
              </a:rPr>
              <a:t>источник шаблона: </a:t>
            </a:r>
            <a:endParaRPr lang="ru-RU" sz="2400" dirty="0" smtClean="0">
              <a:solidFill>
                <a:prstClr val="black"/>
              </a:solidFill>
              <a:latin typeface="+mj-lt"/>
            </a:endParaRPr>
          </a:p>
          <a:p>
            <a:pPr algn="ctr">
              <a:defRPr/>
            </a:pPr>
            <a:endParaRPr lang="ru-RU" sz="2400" dirty="0" smtClean="0">
              <a:solidFill>
                <a:prstClr val="black"/>
              </a:solidFill>
              <a:latin typeface="Monotype Corsiva" pitchFamily="66" charset="0"/>
            </a:endParaRPr>
          </a:p>
          <a:p>
            <a:pPr algn="ctr">
              <a:lnSpc>
                <a:spcPct val="114000"/>
              </a:lnSpc>
            </a:pPr>
            <a:r>
              <a:rPr lang="ru-RU" sz="2400" i="1" dirty="0" smtClean="0"/>
              <a:t>Ранько </a:t>
            </a:r>
            <a:r>
              <a:rPr lang="ru-RU" sz="2400" i="1" dirty="0" smtClean="0"/>
              <a:t>Елена Алексеевна</a:t>
            </a:r>
          </a:p>
          <a:p>
            <a:pPr algn="ctr">
              <a:lnSpc>
                <a:spcPct val="114000"/>
              </a:lnSpc>
            </a:pPr>
            <a:r>
              <a:rPr lang="ru-RU" sz="2400" i="1" dirty="0" smtClean="0"/>
              <a:t>учитель начальных классов  </a:t>
            </a:r>
          </a:p>
          <a:p>
            <a:pPr algn="ctr">
              <a:lnSpc>
                <a:spcPct val="114000"/>
              </a:lnSpc>
            </a:pPr>
            <a:r>
              <a:rPr lang="ru-RU" sz="2400" i="1" dirty="0" smtClean="0"/>
              <a:t>МАОУ лицей №21</a:t>
            </a:r>
          </a:p>
          <a:p>
            <a:pPr algn="ctr">
              <a:lnSpc>
                <a:spcPct val="114000"/>
              </a:lnSpc>
            </a:pPr>
            <a:r>
              <a:rPr lang="ru-RU" sz="2400" i="1" dirty="0" smtClean="0"/>
              <a:t>  г. </a:t>
            </a:r>
            <a:r>
              <a:rPr lang="ru-RU" sz="2400" i="1" dirty="0" smtClean="0"/>
              <a:t>Иваново</a:t>
            </a:r>
            <a:endParaRPr lang="en-US" sz="2400" i="1" dirty="0" smtClean="0"/>
          </a:p>
          <a:p>
            <a:pPr algn="ctr">
              <a:lnSpc>
                <a:spcPct val="114000"/>
              </a:lnSpc>
            </a:pPr>
            <a:endParaRPr lang="ru-RU" sz="2400" i="1" dirty="0" smtClean="0"/>
          </a:p>
          <a:p>
            <a:pPr algn="ctr">
              <a:lnSpc>
                <a:spcPct val="114000"/>
              </a:lnSpc>
            </a:pPr>
            <a:r>
              <a:rPr lang="ru-RU" sz="2400" i="1" dirty="0" smtClean="0"/>
              <a:t>сайт: </a:t>
            </a:r>
            <a:r>
              <a:rPr lang="en-US" sz="2400" i="1" dirty="0" smtClean="0">
                <a:hlinkClick r:id="rId2"/>
              </a:rPr>
              <a:t>http://elenaranko.ucoz.ru</a:t>
            </a:r>
            <a:r>
              <a:rPr lang="en-US" sz="2400" i="1" dirty="0" smtClean="0">
                <a:hlinkClick r:id="rId2"/>
              </a:rPr>
              <a:t>/</a:t>
            </a:r>
            <a:r>
              <a:rPr lang="ru-RU" sz="2400" i="1" dirty="0" smtClean="0"/>
              <a:t>   </a:t>
            </a:r>
            <a:r>
              <a:rPr lang="en-US" sz="2400" i="1" dirty="0" smtClean="0"/>
              <a:t> </a:t>
            </a:r>
            <a:endParaRPr lang="ru-RU" sz="2400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43634"/>
      </a:hlink>
      <a:folHlink>
        <a:srgbClr val="CD7371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76</Words>
  <Application>Microsoft Office PowerPoint</Application>
  <PresentationFormat>Экран (4:3)</PresentationFormat>
  <Paragraphs>30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Елена</cp:lastModifiedBy>
  <cp:revision>10</cp:revision>
  <dcterms:created xsi:type="dcterms:W3CDTF">2014-06-15T09:49:01Z</dcterms:created>
  <dcterms:modified xsi:type="dcterms:W3CDTF">2014-06-17T14:36:28Z</dcterms:modified>
</cp:coreProperties>
</file>