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A6834-79FA-4AE1-BEBF-F6825958B0E0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C40F6-5131-4A9C-BE59-3DB4B2207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21/108950446.115/0_cd25d_2d946bbf_XL" TargetMode="External"/><Relationship Id="rId2" Type="http://schemas.openxmlformats.org/officeDocument/2006/relationships/hyperlink" Target="http://img-fotki.yandex.ru/get/6504/16969765.37/0_68705_ccf82332_L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6722/16969765.164/0_7b335_d8930acc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6643734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4F81BD">
                      <a:lumMod val="75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4F81BD">
                      <a:lumMod val="75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«В школу»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9" y="642917"/>
            <a:ext cx="6715172" cy="4880425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81903"/>
              <a:chOff x="607288" y="-815361"/>
              <a:chExt cx="7925152" cy="5227599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rgbClr val="4F81BD">
                      <a:lumMod val="75000"/>
                    </a:srgb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0"/>
                <a:ext cx="6491880" cy="526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4F81BD">
                      <a:lumMod val="75000"/>
                    </a:srgbClr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1" y="357166"/>
            <a:ext cx="689168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Листья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http://img-fotki.yandex.ru/get/6504/16969765.37/0_68705_ccf82332_L.png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Ученик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img-fotki.yandex.ru/get/6621/108950446.115/0_cd25d_2d946bbf_XL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Солнышко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http://img-fotki.yandex.ru/get/6722/16969765.164/0_7b335_d8930acc_M.png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2014-07-06T17:21:24Z</dcterms:created>
  <dcterms:modified xsi:type="dcterms:W3CDTF">2014-07-19T05:34:31Z</dcterms:modified>
</cp:coreProperties>
</file>