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A4607-02C8-448F-93BE-745D7CC7A79A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B855-4307-4D01-AD06-1945C6C5C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A4607-02C8-448F-93BE-745D7CC7A79A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B855-4307-4D01-AD06-1945C6C5C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A4607-02C8-448F-93BE-745D7CC7A79A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B855-4307-4D01-AD06-1945C6C5CD0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4456516.png"/>
          <p:cNvPicPr>
            <a:picLocks noChangeAspect="1"/>
          </p:cNvPicPr>
          <p:nvPr userDrawn="1"/>
        </p:nvPicPr>
        <p:blipFill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5720" y="285728"/>
            <a:ext cx="8572560" cy="65722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A4607-02C8-448F-93BE-745D7CC7A79A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B855-4307-4D01-AD06-1945C6C5C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A4607-02C8-448F-93BE-745D7CC7A79A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B855-4307-4D01-AD06-1945C6C5C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A4607-02C8-448F-93BE-745D7CC7A79A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B855-4307-4D01-AD06-1945C6C5C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A4607-02C8-448F-93BE-745D7CC7A79A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B855-4307-4D01-AD06-1945C6C5C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A4607-02C8-448F-93BE-745D7CC7A79A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B855-4307-4D01-AD06-1945C6C5C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A4607-02C8-448F-93BE-745D7CC7A79A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B855-4307-4D01-AD06-1945C6C5C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A4607-02C8-448F-93BE-745D7CC7A79A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B855-4307-4D01-AD06-1945C6C5C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A4607-02C8-448F-93BE-745D7CC7A79A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CB855-4307-4D01-AD06-1945C6C5C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A4607-02C8-448F-93BE-745D7CC7A79A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CB855-4307-4D01-AD06-1945C6C5C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amki-vsem.ru/fon/fon-cvety9.jp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4.pic4you.ru/y2014/06-20/24687/4456516-thumb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285720" y="2357430"/>
            <a:ext cx="8572560" cy="4000528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916832"/>
            <a:ext cx="8358247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565617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357166"/>
            <a:ext cx="8577953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для рамки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3"/>
              </a:rPr>
              <a:t>ramki-vsem.ru/fon/fon-cvety9.jpg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400" dirty="0" smtClean="0"/>
              <a:t>Линия </a:t>
            </a:r>
            <a:r>
              <a:rPr lang="ru-RU" sz="1400" u="sng" dirty="0" smtClean="0">
                <a:hlinkClick r:id="rId4"/>
              </a:rPr>
              <a:t>http://s4.pic4you.ru/y2014/06-20/24687/4456516-thumb.png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82</Words>
  <Application>Microsoft Office PowerPoint</Application>
  <PresentationFormat>Экран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2014-06-25T06:32:06Z</dcterms:created>
  <dcterms:modified xsi:type="dcterms:W3CDTF">2014-06-25T07:17:56Z</dcterms:modified>
</cp:coreProperties>
</file>