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8" descr="http://img0.liveinternet.ru/images/attach/c/7/94/442/94442726_large_0_8275b_de55a9ed_orig.png"/>
          <p:cNvPicPr>
            <a:picLocks noChangeAspect="1" noChangeArrowheads="1"/>
          </p:cNvPicPr>
          <p:nvPr userDrawn="1"/>
        </p:nvPicPr>
        <p:blipFill>
          <a:blip r:embed="rId13"/>
          <a:srcRect l="69643" b="60357"/>
          <a:stretch>
            <a:fillRect/>
          </a:stretch>
        </p:blipFill>
        <p:spPr bwMode="auto">
          <a:xfrm rot="10364390">
            <a:off x="7374109" y="545901"/>
            <a:ext cx="2024030" cy="2643206"/>
          </a:xfrm>
          <a:prstGeom prst="rect">
            <a:avLst/>
          </a:prstGeom>
          <a:noFill/>
        </p:spPr>
      </p:pic>
      <p:pic>
        <p:nvPicPr>
          <p:cNvPr id="25" name="Picture 16" descr="http://img1.liveinternet.ru/images/attach/c/7/94/442/94442897_large_0_82759_ea94da1e_orig.png"/>
          <p:cNvPicPr>
            <a:picLocks noChangeAspect="1" noChangeArrowheads="1"/>
          </p:cNvPicPr>
          <p:nvPr userDrawn="1"/>
        </p:nvPicPr>
        <p:blipFill>
          <a:blip r:embed="rId14"/>
          <a:srcRect l="47541" t="65573"/>
          <a:stretch>
            <a:fillRect/>
          </a:stretch>
        </p:blipFill>
        <p:spPr bwMode="auto">
          <a:xfrm rot="16014275">
            <a:off x="7382989" y="4926056"/>
            <a:ext cx="2286016" cy="1500198"/>
          </a:xfrm>
          <a:prstGeom prst="rect">
            <a:avLst/>
          </a:prstGeom>
          <a:noFill/>
        </p:spPr>
      </p:pic>
      <p:pic>
        <p:nvPicPr>
          <p:cNvPr id="13328" name="Picture 16" descr="http://img1.liveinternet.ru/images/attach/c/7/94/442/94442897_large_0_82759_ea94da1e_orig.png"/>
          <p:cNvPicPr>
            <a:picLocks noChangeAspect="1" noChangeArrowheads="1"/>
          </p:cNvPicPr>
          <p:nvPr userDrawn="1"/>
        </p:nvPicPr>
        <p:blipFill>
          <a:blip r:embed="rId14"/>
          <a:srcRect l="47541" t="65573"/>
          <a:stretch>
            <a:fillRect/>
          </a:stretch>
        </p:blipFill>
        <p:spPr bwMode="auto">
          <a:xfrm rot="16014275">
            <a:off x="-332282" y="4926056"/>
            <a:ext cx="2286016" cy="150019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AA9DB-EAC9-4060-A0E5-A5D4FBDA5A04}" type="datetimeFigureOut">
              <a:rPr lang="ru-RU" smtClean="0"/>
              <a:t>01.01.2015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48F11-572C-4DDD-AD6E-1F7BC0A72458}" type="slidenum">
              <a:rPr lang="ru-RU" smtClean="0"/>
              <a:t>‹#›</a:t>
            </a:fld>
            <a:endParaRPr lang="ru-RU"/>
          </a:p>
        </p:txBody>
      </p:sp>
      <p:pic>
        <p:nvPicPr>
          <p:cNvPr id="13316" name="Picture 4" descr="http://img0.liveinternet.ru/images/attach/c/7/94/442/94442726_large_0_8275b_de55a9ed_orig.png"/>
          <p:cNvPicPr>
            <a:picLocks noChangeAspect="1" noChangeArrowheads="1"/>
          </p:cNvPicPr>
          <p:nvPr userDrawn="1"/>
        </p:nvPicPr>
        <p:blipFill>
          <a:blip r:embed="rId13"/>
          <a:srcRect l="33197" t="38115" b="28688"/>
          <a:stretch>
            <a:fillRect/>
          </a:stretch>
        </p:blipFill>
        <p:spPr bwMode="auto">
          <a:xfrm>
            <a:off x="0" y="0"/>
            <a:ext cx="3428992" cy="1643050"/>
          </a:xfrm>
          <a:prstGeom prst="rect">
            <a:avLst/>
          </a:prstGeom>
          <a:noFill/>
        </p:spPr>
      </p:pic>
      <p:pic>
        <p:nvPicPr>
          <p:cNvPr id="10" name="Picture 4" descr="http://img0.liveinternet.ru/images/attach/c/7/94/442/94442726_large_0_8275b_de55a9ed_orig.png"/>
          <p:cNvPicPr>
            <a:picLocks noChangeAspect="1" noChangeArrowheads="1"/>
          </p:cNvPicPr>
          <p:nvPr userDrawn="1"/>
        </p:nvPicPr>
        <p:blipFill>
          <a:blip r:embed="rId13"/>
          <a:srcRect l="33197" t="38115" b="28688"/>
          <a:stretch>
            <a:fillRect/>
          </a:stretch>
        </p:blipFill>
        <p:spPr bwMode="auto">
          <a:xfrm>
            <a:off x="3000364" y="0"/>
            <a:ext cx="3428992" cy="1643050"/>
          </a:xfrm>
          <a:prstGeom prst="rect">
            <a:avLst/>
          </a:prstGeom>
          <a:noFill/>
        </p:spPr>
      </p:pic>
      <p:pic>
        <p:nvPicPr>
          <p:cNvPr id="11" name="Picture 4" descr="http://img0.liveinternet.ru/images/attach/c/7/94/442/94442726_large_0_8275b_de55a9ed_orig.png"/>
          <p:cNvPicPr>
            <a:picLocks noChangeAspect="1" noChangeArrowheads="1"/>
          </p:cNvPicPr>
          <p:nvPr userDrawn="1"/>
        </p:nvPicPr>
        <p:blipFill>
          <a:blip r:embed="rId13"/>
          <a:srcRect l="33197" t="38115" b="28688"/>
          <a:stretch>
            <a:fillRect/>
          </a:stretch>
        </p:blipFill>
        <p:spPr bwMode="auto">
          <a:xfrm>
            <a:off x="5929322" y="0"/>
            <a:ext cx="3428992" cy="1643050"/>
          </a:xfrm>
          <a:prstGeom prst="rect">
            <a:avLst/>
          </a:prstGeom>
          <a:noFill/>
        </p:spPr>
      </p:pic>
      <p:pic>
        <p:nvPicPr>
          <p:cNvPr id="13320" name="Picture 8" descr="http://img0.liveinternet.ru/images/attach/c/7/94/442/94442726_large_0_8275b_de55a9ed_orig.png"/>
          <p:cNvPicPr>
            <a:picLocks noChangeAspect="1" noChangeArrowheads="1"/>
          </p:cNvPicPr>
          <p:nvPr userDrawn="1"/>
        </p:nvPicPr>
        <p:blipFill>
          <a:blip r:embed="rId13"/>
          <a:srcRect l="69643" b="60357"/>
          <a:stretch>
            <a:fillRect/>
          </a:stretch>
        </p:blipFill>
        <p:spPr bwMode="auto">
          <a:xfrm rot="10364390">
            <a:off x="-841259" y="545901"/>
            <a:ext cx="2024030" cy="2643206"/>
          </a:xfrm>
          <a:prstGeom prst="rect">
            <a:avLst/>
          </a:prstGeom>
          <a:noFill/>
        </p:spPr>
      </p:pic>
      <p:pic>
        <p:nvPicPr>
          <p:cNvPr id="13326" name="Picture 14" descr="http://img1.liveinternet.ru/images/attach/c/7/94/442/94442727_large_0_82738_54c54d6c_orig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428660" y="1857364"/>
            <a:ext cx="3357586" cy="3429024"/>
          </a:xfrm>
          <a:prstGeom prst="rect">
            <a:avLst/>
          </a:prstGeom>
          <a:noFill/>
        </p:spPr>
      </p:pic>
      <p:pic>
        <p:nvPicPr>
          <p:cNvPr id="24" name="Picture 14" descr="http://img1.liveinternet.ru/images/attach/c/7/94/442/94442727_large_0_82738_54c54d6c_orig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 rot="5400000" flipH="1">
            <a:off x="1464447" y="3893347"/>
            <a:ext cx="3071834" cy="3429024"/>
          </a:xfrm>
          <a:prstGeom prst="rect">
            <a:avLst/>
          </a:prstGeom>
          <a:noFill/>
        </p:spPr>
      </p:pic>
      <p:pic>
        <p:nvPicPr>
          <p:cNvPr id="27" name="Picture 14" descr="http://img1.liveinternet.ru/images/attach/c/7/94/442/94442727_large_0_82738_54c54d6c_orig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 flipH="1">
            <a:off x="6500826" y="1785926"/>
            <a:ext cx="3071834" cy="3429024"/>
          </a:xfrm>
          <a:prstGeom prst="rect">
            <a:avLst/>
          </a:prstGeom>
          <a:noFill/>
        </p:spPr>
      </p:pic>
      <p:pic>
        <p:nvPicPr>
          <p:cNvPr id="28" name="Picture 14" descr="http://img1.liveinternet.ru/images/attach/c/7/94/442/94442727_large_0_82738_54c54d6c_orig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 rot="5400000" flipH="1" flipV="1">
            <a:off x="4714877" y="3857627"/>
            <a:ext cx="3071834" cy="350046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veinternet.ru/users/tigrenok/post286278038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76" y="1500174"/>
            <a:ext cx="7143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Республика Казахстан, Актюбинская обл.,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Мугалжарский р/н., г.Эмба, СШ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№2</a:t>
            </a:r>
          </a:p>
          <a:p>
            <a:pPr algn="ctr"/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Составила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преподаватель казахского языка и литературы Эльвира Магауевна Курантаева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28860" y="2571744"/>
            <a:ext cx="4464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“Цветочные”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2071678"/>
            <a:ext cx="64294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Источник: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Цветы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u="sng" dirty="0">
                <a:latin typeface="Times New Roman" pitchFamily="18" charset="0"/>
                <a:cs typeface="Times New Roman" pitchFamily="18" charset="0"/>
                <a:hlinkClick r:id="rId2"/>
              </a:rPr>
              <a:t>http://www.liveinternet.ru/users/tigrenok/post286278038/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35</Words>
  <Application>Microsoft Office PowerPoint</Application>
  <PresentationFormat>Экран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</cp:revision>
  <dcterms:created xsi:type="dcterms:W3CDTF">2014-12-31T19:26:35Z</dcterms:created>
  <dcterms:modified xsi:type="dcterms:W3CDTF">2014-12-31T19:46:09Z</dcterms:modified>
</cp:coreProperties>
</file>