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4D4E2-C42A-4205-9CB9-B63A439673C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7A9D-A63B-417F-8092-3BC764186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4D4E2-C42A-4205-9CB9-B63A439673C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7A9D-A63B-417F-8092-3BC764186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4D4E2-C42A-4205-9CB9-B63A439673C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7A9D-A63B-417F-8092-3BC764186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4D4E2-C42A-4205-9CB9-B63A439673C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7A9D-A63B-417F-8092-3BC764186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4D4E2-C42A-4205-9CB9-B63A439673C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7A9D-A63B-417F-8092-3BC764186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4D4E2-C42A-4205-9CB9-B63A439673C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7A9D-A63B-417F-8092-3BC764186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4D4E2-C42A-4205-9CB9-B63A439673C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7A9D-A63B-417F-8092-3BC764186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4D4E2-C42A-4205-9CB9-B63A439673C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7A9D-A63B-417F-8092-3BC764186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4D4E2-C42A-4205-9CB9-B63A439673C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7A9D-A63B-417F-8092-3BC764186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4D4E2-C42A-4205-9CB9-B63A439673C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7A9D-A63B-417F-8092-3BC764186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4D4E2-C42A-4205-9CB9-B63A439673C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7A9D-A63B-417F-8092-3BC764186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4D4E2-C42A-4205-9CB9-B63A439673C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E7A9D-A63B-417F-8092-3BC764186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ollady.ru/pic/0004/042/009.jpg" TargetMode="External"/><Relationship Id="rId2" Type="http://schemas.openxmlformats.org/officeDocument/2006/relationships/hyperlink" Target="http://img-fotki.yandex.ru/get/6504/16969765.37/0_68705_ccf82332_L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img-fotki.yandex.ru/get/6722/16969765.164/0_7b335_d8930acc_M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285720" y="2357430"/>
            <a:ext cx="6643734" cy="4000528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2200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4F81BD">
                      <a:lumMod val="75000"/>
                    </a:srgb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презентации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4F81BD">
                      <a:lumMod val="75000"/>
                    </a:srgb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«В школу»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2014</a:t>
              </a: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9" y="642917"/>
            <a:ext cx="6715172" cy="4880425"/>
            <a:chOff x="607488" y="1344094"/>
            <a:chExt cx="7925326" cy="5138028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181903"/>
              <a:chOff x="607288" y="-815361"/>
              <a:chExt cx="7925152" cy="5227599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39289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Вы можете использовать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данное оформление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для создания своих презентаций,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но в своей презентации вы должны указать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источник шаблона: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4F81BD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Фокина Лидия Петровна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4F81BD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учитель начальных классов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4F81BD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МКОУ «СОШ ст. Евсино»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 err="1">
                    <a:solidFill>
                      <a:srgbClr val="4F81BD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Искитимского</a:t>
                </a:r>
                <a:r>
                  <a:rPr lang="ru-RU" dirty="0">
                    <a:solidFill>
                      <a:srgbClr val="4F81BD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 района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4F81BD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Новосибирской области</a:t>
                </a:r>
                <a:endParaRPr lang="ru-RU" dirty="0">
                  <a:solidFill>
                    <a:srgbClr val="4F81BD">
                      <a:lumMod val="75000"/>
                    </a:srgbClr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1366078" y="3885680"/>
                <a:ext cx="6491880" cy="5265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Сайт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http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://linda6035.ucoz.ru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/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 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 </a:t>
                </a:r>
                <a:endParaRPr lang="ru-RU" sz="2000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710123" y="6093296"/>
              <a:ext cx="5968891" cy="3888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4F81BD">
                      <a:lumMod val="75000"/>
                    </a:srgbClr>
                  </a:solidFill>
                  <a:latin typeface="Arial" charset="0"/>
                  <a:cs typeface="Arial" charset="0"/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1" y="357166"/>
            <a:ext cx="689168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4F81BD">
                    <a:lumMod val="75000"/>
                  </a:srgb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Листья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http://img-fotki.yandex.ru/get/6504/16969765.37/0_68705_ccf82332_L.png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Ученица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www.coollady.ru/pic/0004/042/009.jpg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Солнышко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http://img-fotki.yandex.ru/get/6722/16969765.164/0_7b335_d8930acc_M.png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88</Words>
  <Application>Microsoft Office PowerPoint</Application>
  <PresentationFormat>Экран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2014-07-06T17:14:47Z</dcterms:created>
  <dcterms:modified xsi:type="dcterms:W3CDTF">2014-07-19T05:34:04Z</dcterms:modified>
</cp:coreProperties>
</file>