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s://img-fotki.yandex.ru/get/6615/134091466.46/0_93b08_9f23752f_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30425"/>
            <a:ext cx="7215238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571504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142984"/>
            <a:ext cx="5857916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286676" cy="571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Звёзды </a:t>
            </a:r>
            <a:r>
              <a:rPr lang="ru-RU" sz="16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2"/>
              </a:rPr>
              <a:t>https://img-fotki.yandex.ru/get/6615/134091466.46/0_93b08_9f23752f_S</a:t>
            </a:r>
            <a:endParaRPr lang="ru-RU" sz="1600" dirty="0" smtClean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928934"/>
            <a:ext cx="7143800" cy="3491300"/>
            <a:chOff x="607288" y="-1729352"/>
            <a:chExt cx="7925152" cy="66928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3" cy="76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hlinkClick r:id="rId3"/>
                </a:rPr>
                <a:t>http://linda6035.ucoz.ru/</a:t>
              </a:r>
              <a:r>
                <a:rPr lang="ru-RU" sz="2000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</dc:creator>
  <cp:lastModifiedBy>User</cp:lastModifiedBy>
  <cp:revision>11</cp:revision>
  <dcterms:created xsi:type="dcterms:W3CDTF">2015-05-03T06:58:13Z</dcterms:created>
  <dcterms:modified xsi:type="dcterms:W3CDTF">2015-05-26T18:49:13Z</dcterms:modified>
</cp:coreProperties>
</file>