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2.png"/>
          <p:cNvPicPr>
            <a:picLocks noChangeAspect="1"/>
          </p:cNvPicPr>
          <p:nvPr userDrawn="1"/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15" name="Прямоугольник 14"/>
          <p:cNvSpPr/>
          <p:nvPr userDrawn="1"/>
        </p:nvSpPr>
        <p:spPr>
          <a:xfrm>
            <a:off x="0" y="6572272"/>
            <a:ext cx="9144000" cy="2857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wallpaperswiki.org/wallpapers/2012/11/Sfondo-blu-sfondo-divorzio-farfalle-fiori-luci-485x728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357430"/>
            <a:ext cx="8572560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B0F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00B0F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B0F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B0F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00B0F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00B0F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B0F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795520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B0F0"/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785794"/>
            <a:ext cx="857795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для рамки 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it.wallpaperswiki.org/wallpapers/2012/11/Sfondo-blu-sfondo-divorzio-farfalle-fiori-luci-485x728.jpg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78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</cp:revision>
  <dcterms:created xsi:type="dcterms:W3CDTF">2014-06-24T15:51:35Z</dcterms:created>
  <dcterms:modified xsi:type="dcterms:W3CDTF">2014-07-20T15:19:39Z</dcterms:modified>
</cp:coreProperties>
</file>