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Cristalli-Wallpaper-rotto-di-potenza-Verde-Nvidia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85794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it.wallpaperswiki.org/wallpapers/2012/11/Cristalli-Wallpaper-rotto-di-potenza-Verde-Nvidia-485x728.jpg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2014-06-24T15:51:35Z</dcterms:created>
  <dcterms:modified xsi:type="dcterms:W3CDTF">2014-07-20T15:31:18Z</dcterms:modified>
</cp:coreProperties>
</file>