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4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4"/>
              </a:solidFill>
            </a:endParaRPr>
          </a:p>
          <a:p>
            <a:endParaRPr lang="ru-RU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accent4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chemeClr val="accent4"/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chemeClr val="accent4"/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chemeClr val="accent4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accent4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4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4"/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4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4"/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chemeClr val="accent4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4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4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64A2"/>
      </a:hlink>
      <a:folHlink>
        <a:srgbClr val="8064A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</dc:creator>
  <cp:lastModifiedBy>User</cp:lastModifiedBy>
  <cp:revision>12</cp:revision>
  <dcterms:created xsi:type="dcterms:W3CDTF">2015-05-03T06:58:13Z</dcterms:created>
  <dcterms:modified xsi:type="dcterms:W3CDTF">2015-05-26T18:49:59Z</dcterms:modified>
</cp:coreProperties>
</file>