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2EE500-4943-4CB6-9E7B-9F446A65D6BB}" type="datetimeFigureOut">
              <a:rPr lang="ru-RU">
                <a:solidFill>
                  <a:prstClr val="black"/>
                </a:solidFill>
              </a:rPr>
              <a:pPr/>
              <a:t>14.06.2014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164FA9-CDEB-4FBB-BC00-DA98D384A73B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2EE500-4943-4CB6-9E7B-9F446A65D6BB}" type="datetimeFigureOut">
              <a:rPr lang="ru-RU">
                <a:solidFill>
                  <a:prstClr val="black"/>
                </a:solidFill>
              </a:rPr>
              <a:pPr/>
              <a:t>14.06.2014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164FA9-CDEB-4FBB-BC00-DA98D384A73B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2EE500-4943-4CB6-9E7B-9F446A65D6BB}" type="datetimeFigureOut">
              <a:rPr lang="ru-RU">
                <a:solidFill>
                  <a:prstClr val="black"/>
                </a:solidFill>
              </a:rPr>
              <a:pPr/>
              <a:t>14.06.2014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164FA9-CDEB-4FBB-BC00-DA98D384A73B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2EE500-4943-4CB6-9E7B-9F446A65D6BB}" type="datetimeFigureOut">
              <a:rPr lang="ru-RU">
                <a:solidFill>
                  <a:prstClr val="black"/>
                </a:solidFill>
              </a:rPr>
              <a:pPr/>
              <a:t>14.06.2014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164FA9-CDEB-4FBB-BC00-DA98D384A73B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2EE500-4943-4CB6-9E7B-9F446A65D6BB}" type="datetimeFigureOut">
              <a:rPr lang="ru-RU">
                <a:solidFill>
                  <a:prstClr val="black"/>
                </a:solidFill>
              </a:rPr>
              <a:pPr/>
              <a:t>14.06.2014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164FA9-CDEB-4FBB-BC00-DA98D384A73B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2EE500-4943-4CB6-9E7B-9F446A65D6BB}" type="datetimeFigureOut">
              <a:rPr lang="ru-RU">
                <a:solidFill>
                  <a:prstClr val="black"/>
                </a:solidFill>
              </a:rPr>
              <a:pPr/>
              <a:t>14.06.2014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164FA9-CDEB-4FBB-BC00-DA98D384A73B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2EE500-4943-4CB6-9E7B-9F446A65D6BB}" type="datetimeFigureOut">
              <a:rPr lang="ru-RU">
                <a:solidFill>
                  <a:prstClr val="black"/>
                </a:solidFill>
              </a:rPr>
              <a:pPr/>
              <a:t>14.06.2014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164FA9-CDEB-4FBB-BC00-DA98D384A73B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2EE500-4943-4CB6-9E7B-9F446A65D6BB}" type="datetimeFigureOut">
              <a:rPr lang="ru-RU">
                <a:solidFill>
                  <a:prstClr val="black"/>
                </a:solidFill>
              </a:rPr>
              <a:pPr/>
              <a:t>14.06.2014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164FA9-CDEB-4FBB-BC00-DA98D384A73B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2EE500-4943-4CB6-9E7B-9F446A65D6BB}" type="datetimeFigureOut">
              <a:rPr lang="ru-RU">
                <a:solidFill>
                  <a:prstClr val="black"/>
                </a:solidFill>
              </a:rPr>
              <a:pPr/>
              <a:t>14.06.2014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164FA9-CDEB-4FBB-BC00-DA98D384A73B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2EE500-4943-4CB6-9E7B-9F446A65D6BB}" type="datetimeFigureOut">
              <a:rPr lang="ru-RU">
                <a:solidFill>
                  <a:prstClr val="black"/>
                </a:solidFill>
              </a:rPr>
              <a:pPr/>
              <a:t>14.06.2014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164FA9-CDEB-4FBB-BC00-DA98D384A73B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2EE500-4943-4CB6-9E7B-9F446A65D6BB}" type="datetimeFigureOut">
              <a:rPr lang="ru-RU">
                <a:solidFill>
                  <a:prstClr val="black"/>
                </a:solidFill>
              </a:rPr>
              <a:pPr/>
              <a:t>14.06.2014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164FA9-CDEB-4FBB-BC00-DA98D384A73B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>
            <a:alpha val="7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 userDrawn="1"/>
        </p:nvSpPr>
        <p:spPr>
          <a:xfrm>
            <a:off x="142844" y="142852"/>
            <a:ext cx="8858312" cy="6572296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h="0" prst="softRound"/>
            <a:bevelB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1285852" y="142852"/>
            <a:ext cx="7724860" cy="657229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h="0" prst="softRound"/>
            <a:bevelB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6" name="Рисунок 15" descr="0_6a837_8225efc1_L.png"/>
          <p:cNvPicPr>
            <a:picLocks noChangeAspect="1"/>
          </p:cNvPicPr>
          <p:nvPr userDrawn="1"/>
        </p:nvPicPr>
        <p:blipFill>
          <a:blip r:embed="rId13" cstate="email"/>
          <a:stretch>
            <a:fillRect/>
          </a:stretch>
        </p:blipFill>
        <p:spPr>
          <a:xfrm>
            <a:off x="1285852" y="142852"/>
            <a:ext cx="7715304" cy="6572296"/>
          </a:xfrm>
          <a:prstGeom prst="rect">
            <a:avLst/>
          </a:prstGeom>
        </p:spPr>
      </p:pic>
      <p:pic>
        <p:nvPicPr>
          <p:cNvPr id="19" name="Рисунок 18" descr="0_66cfe_c3d35db6_M.png"/>
          <p:cNvPicPr>
            <a:picLocks noChangeAspect="1"/>
          </p:cNvPicPr>
          <p:nvPr userDrawn="1"/>
        </p:nvPicPr>
        <p:blipFill>
          <a:blip r:embed="rId14" cstate="email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H="1">
            <a:off x="0" y="4964802"/>
            <a:ext cx="1785917" cy="1893198"/>
          </a:xfrm>
          <a:prstGeom prst="rect">
            <a:avLst/>
          </a:prstGeom>
        </p:spPr>
      </p:pic>
      <p:pic>
        <p:nvPicPr>
          <p:cNvPr id="22" name="Рисунок 21" descr="0_66cfe_c3d35db6_M.png"/>
          <p:cNvPicPr>
            <a:picLocks noChangeAspect="1"/>
          </p:cNvPicPr>
          <p:nvPr userDrawn="1"/>
        </p:nvPicPr>
        <p:blipFill>
          <a:blip r:embed="rId14" cstate="email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H="1">
            <a:off x="0" y="1571612"/>
            <a:ext cx="1785917" cy="1893198"/>
          </a:xfrm>
          <a:prstGeom prst="rect">
            <a:avLst/>
          </a:prstGeom>
        </p:spPr>
      </p:pic>
      <p:pic>
        <p:nvPicPr>
          <p:cNvPr id="20" name="Рисунок 19" descr="0_66cfe_c3d35db6_M.png"/>
          <p:cNvPicPr>
            <a:picLocks noChangeAspect="1"/>
          </p:cNvPicPr>
          <p:nvPr userDrawn="1"/>
        </p:nvPicPr>
        <p:blipFill>
          <a:blip r:embed="rId14" cstate="email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3214686"/>
            <a:ext cx="1785917" cy="1893198"/>
          </a:xfrm>
          <a:prstGeom prst="rect">
            <a:avLst/>
          </a:prstGeom>
        </p:spPr>
      </p:pic>
      <p:pic>
        <p:nvPicPr>
          <p:cNvPr id="21" name="Рисунок 20" descr="0_66cfe_c3d35db6_M.png"/>
          <p:cNvPicPr>
            <a:picLocks noChangeAspect="1"/>
          </p:cNvPicPr>
          <p:nvPr userDrawn="1"/>
        </p:nvPicPr>
        <p:blipFill>
          <a:blip r:embed="rId14" cstate="email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785917" cy="1893198"/>
          </a:xfrm>
          <a:prstGeom prst="rect">
            <a:avLst/>
          </a:prstGeom>
        </p:spPr>
      </p:pic>
      <p:sp>
        <p:nvSpPr>
          <p:cNvPr id="7" name="Прямоугольник 6"/>
          <p:cNvSpPr/>
          <p:nvPr userDrawn="1"/>
        </p:nvSpPr>
        <p:spPr>
          <a:xfrm>
            <a:off x="0" y="6642556"/>
            <a:ext cx="119936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http://linda6035.ucoz.ru/</a:t>
            </a:r>
            <a:endParaRPr lang="ru-RU" sz="8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mg-fotki.yandex.ru/get/6607/16969765.16/0_66cfe_c3d35db6_M.png" TargetMode="External"/><Relationship Id="rId2" Type="http://schemas.openxmlformats.org/officeDocument/2006/relationships/hyperlink" Target="http://img-fotki.yandex.ru/get/6520/16969765.99/0_6a837_8225efc1_L.png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linda6035.ucoz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1285852" y="2357430"/>
            <a:ext cx="7643866" cy="4214842"/>
            <a:chOff x="1115616" y="2146448"/>
            <a:chExt cx="7165477" cy="4540580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8"/>
              <a:ext cx="7165477" cy="10941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C0000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Шаблон презентации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: Фокина Лидия Петровна,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 </a:t>
              </a:r>
            </a:p>
            <a:p>
              <a:pPr algn="ctr"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 Новосибирской области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2014</a:t>
              </a:r>
              <a:endParaRPr lang="ru-RU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14479" y="214290"/>
            <a:ext cx="72866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Интернет-ресурсы: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Рамка нежная </a:t>
            </a:r>
            <a:r>
              <a:rPr lang="en-US" sz="1400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hlinkClick r:id="rId2"/>
              </a:rPr>
              <a:t>http://img-fotki.yandex.ru/get/6520/16969765.99/0_6a837_8225efc1_L.png</a:t>
            </a:r>
            <a:endParaRPr lang="ru-RU" sz="1400" dirty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Цветы </a:t>
            </a:r>
            <a:r>
              <a:rPr lang="ru-RU" sz="1400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http://img-fotki.yandex.ru/get/6607/16969765.16/0_66cfe_c3d35db6_M.png</a:t>
            </a:r>
            <a:endParaRPr lang="ru-RU" sz="1400" dirty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grpSp>
        <p:nvGrpSpPr>
          <p:cNvPr id="3" name="Группа 6"/>
          <p:cNvGrpSpPr/>
          <p:nvPr/>
        </p:nvGrpSpPr>
        <p:grpSpPr>
          <a:xfrm>
            <a:off x="1285852" y="1916832"/>
            <a:ext cx="7572428" cy="4353957"/>
            <a:chOff x="539750" y="1344094"/>
            <a:chExt cx="7993063" cy="5189402"/>
          </a:xfrm>
        </p:grpSpPr>
        <p:grpSp>
          <p:nvGrpSpPr>
            <p:cNvPr id="4" name="Группа 1"/>
            <p:cNvGrpSpPr>
              <a:grpSpLocks/>
            </p:cNvGrpSpPr>
            <p:nvPr/>
          </p:nvGrpSpPr>
          <p:grpSpPr bwMode="auto">
            <a:xfrm>
              <a:off x="539750" y="1344094"/>
              <a:ext cx="7993063" cy="4527418"/>
              <a:chOff x="539552" y="-815361"/>
              <a:chExt cx="7992888" cy="5659512"/>
            </a:xfrm>
          </p:grpSpPr>
          <p:sp>
            <p:nvSpPr>
              <p:cNvPr id="6" name="Прямоугольник 5"/>
              <p:cNvSpPr/>
              <p:nvPr/>
            </p:nvSpPr>
            <p:spPr>
              <a:xfrm>
                <a:off x="539552" y="-815361"/>
                <a:ext cx="7992888" cy="44480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Вы можете использовать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данное оформление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для создания своих презентаций,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но в своей презентации вы должны указать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источник шаблона: </a:t>
                </a:r>
              </a:p>
              <a:p>
                <a:pPr algn="ctr">
                  <a:defRPr/>
                </a:pPr>
                <a:endParaRPr lang="ru-RU" sz="800" dirty="0">
                  <a:solidFill>
                    <a:prstClr val="black"/>
                  </a:solidFill>
                  <a:latin typeface="Monotype Corsiva" pitchFamily="66" charset="0"/>
                </a:endParaRPr>
              </a:p>
              <a:p>
                <a:pPr algn="ctr">
                  <a:defRPr/>
                </a:pPr>
                <a:r>
                  <a:rPr lang="ru-RU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Фокина Лидия Петровна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учитель начальных классов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МКОУ «СОШ ст. Евсино»</a:t>
                </a:r>
              </a:p>
              <a:p>
                <a:pPr algn="ctr">
                  <a:defRPr/>
                </a:pPr>
                <a:r>
                  <a:rPr lang="ru-RU" dirty="0" err="1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Искитимского</a:t>
                </a:r>
                <a:r>
                  <a:rPr lang="ru-RU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 района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Новосибирской области</a:t>
                </a:r>
                <a:endParaRPr lang="ru-RU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7" name="Прямоугольник 3"/>
              <p:cNvSpPr>
                <a:spLocks noChangeArrowheads="1"/>
              </p:cNvSpPr>
              <p:nvPr/>
            </p:nvSpPr>
            <p:spPr bwMode="auto">
              <a:xfrm>
                <a:off x="2699547" y="4196516"/>
                <a:ext cx="3628503" cy="6476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Сайт </a:t>
                </a:r>
                <a:r>
                  <a:rPr lang="en-US" sz="2000" b="1" dirty="0">
                    <a:solidFill>
                      <a:prstClr val="black"/>
                    </a:solidFill>
                    <a:latin typeface="Monotype Corsiva" pitchFamily="66" charset="0"/>
                    <a:hlinkClick r:id="rId4"/>
                  </a:rPr>
                  <a:t>http://linda6035.ucoz.ru/</a:t>
                </a:r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    </a:t>
                </a:r>
                <a:r>
                  <a:rPr lang="ru-RU" sz="2000" b="1" i="1" dirty="0">
                    <a:solidFill>
                      <a:prstClr val="black"/>
                    </a:solidFill>
                    <a:latin typeface="Monotype Corsiva" pitchFamily="66" charset="0"/>
                  </a:rPr>
                  <a:t>  </a:t>
                </a:r>
                <a:endParaRPr lang="ru-RU" sz="2000" b="1" dirty="0">
                  <a:solidFill>
                    <a:prstClr val="black"/>
                  </a:solidFill>
                  <a:latin typeface="Monotype Corsiva" pitchFamily="66" charset="0"/>
                </a:endParaRPr>
              </a:p>
            </p:txBody>
          </p:sp>
        </p:grpSp>
        <p:sp>
          <p:nvSpPr>
            <p:cNvPr id="5" name="TextBox 4"/>
            <p:cNvSpPr txBox="1"/>
            <p:nvPr/>
          </p:nvSpPr>
          <p:spPr>
            <a:xfrm>
              <a:off x="2411760" y="6093296"/>
              <a:ext cx="4565617" cy="440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rgbClr val="C00000"/>
                  </a:solidFill>
                </a:rPr>
                <a:t>СПАСИБО АВТОРАМ ФОНОВ И КАРТИНОК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Другая 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95373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81</Words>
  <Application>Microsoft Office PowerPoint</Application>
  <PresentationFormat>Экран (4:3)</PresentationFormat>
  <Paragraphs>22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1_Тема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</cp:revision>
  <dcterms:created xsi:type="dcterms:W3CDTF">2014-06-14T15:43:01Z</dcterms:created>
  <dcterms:modified xsi:type="dcterms:W3CDTF">2014-06-14T15:47:42Z</dcterms:modified>
</cp:coreProperties>
</file>