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bg2">
                      <a:lumMod val="25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94429"/>
      </a:hlink>
      <a:folHlink>
        <a:srgbClr val="49442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 </dc:creator>
  <cp:lastModifiedBy>User</cp:lastModifiedBy>
  <cp:revision>7</cp:revision>
  <dcterms:created xsi:type="dcterms:W3CDTF">2015-05-03T06:58:13Z</dcterms:created>
  <dcterms:modified xsi:type="dcterms:W3CDTF">2015-05-26T18:44:49Z</dcterms:modified>
</cp:coreProperties>
</file>