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FF33C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974DB-8CB4-4221-AF04-7DD0F78C52DF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enicreflections.com/files/PINK_FLOWER_PATTERNS_Wallpaper_ojaq9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4.pic4you.ru/y2014/06-20/24687/4456516-thumb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F33CC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FF33CC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1013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33CC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www.scenicreflections.com/files/PINK_FLOWER_PATTERNS_Wallpaper_ojaq9.jpg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/>
              <a:t>Линия </a:t>
            </a:r>
            <a:r>
              <a:rPr lang="ru-RU" sz="1400" u="sng" dirty="0" smtClean="0">
                <a:hlinkClick r:id="rId4"/>
              </a:rPr>
              <a:t>http://s4.pic4you.ru/y2014/06-20/24687/4456516-thumb.png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E19FF"/>
      </a:hlink>
      <a:folHlink>
        <a:srgbClr val="5F00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2014-06-25T06:41:38Z</dcterms:created>
  <dcterms:modified xsi:type="dcterms:W3CDTF">2014-06-25T07:18:21Z</dcterms:modified>
</cp:coreProperties>
</file>