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1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8C4FF4-6EE1-4A76-9B8F-B2F594D6C874}" type="datetimeFigureOut">
              <a:rPr lang="ru-RU"/>
              <a:pPr>
                <a:defRPr/>
              </a:pPr>
              <a:t>10.05.2015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7A747-1B53-4B3F-B8D2-D8AB0E1281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52DDE1-E9F2-4B50-AB95-1A36B28481DE}" type="datetimeFigureOut">
              <a:rPr lang="ru-RU"/>
              <a:pPr>
                <a:defRPr/>
              </a:pPr>
              <a:t>10.05.2015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87BA6C-DE82-4922-A007-5CB817EE4E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011FA9-72D4-4D0D-AA04-5200C8F96D1C}" type="datetimeFigureOut">
              <a:rPr lang="ru-RU"/>
              <a:pPr>
                <a:defRPr/>
              </a:pPr>
              <a:t>10.05.2015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CBFCBB-F7D8-4AD9-B5F9-93687358CA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8AA105-3B9A-485F-A7BD-B3B1C1BFF994}" type="datetimeFigureOut">
              <a:rPr lang="ru-RU"/>
              <a:pPr>
                <a:defRPr/>
              </a:pPr>
              <a:t>10.05.2015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217202-91A5-4841-8837-12B3422A9C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03E727-7E97-4B76-A273-97C117DFD6DE}" type="datetimeFigureOut">
              <a:rPr lang="ru-RU"/>
              <a:pPr>
                <a:defRPr/>
              </a:pPr>
              <a:t>10.05.2015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F140D1-42AB-456C-B3EB-2E58162D29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2FDA9A-A9AF-4522-BA4E-959710ABA8F2}" type="datetimeFigureOut">
              <a:rPr lang="ru-RU"/>
              <a:pPr>
                <a:defRPr/>
              </a:pPr>
              <a:t>10.05.2015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C4C3DF-49FF-4AA4-A1AB-8615103FAE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1C31E6-6AC6-4E62-806B-D0CB1E8C6262}" type="datetimeFigureOut">
              <a:rPr lang="ru-RU"/>
              <a:pPr>
                <a:defRPr/>
              </a:pPr>
              <a:t>10.05.2015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B0E188-B191-46AC-99B7-5113417AE6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E59BE0-226E-4980-AAF5-F1A9DF7C7AE8}" type="datetimeFigureOut">
              <a:rPr lang="ru-RU"/>
              <a:pPr>
                <a:defRPr/>
              </a:pPr>
              <a:t>10.05.2015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D8319C-EFFD-43A6-A723-9E31BBA50F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94FB44-2B3A-4EA5-B708-4FEB9F41BBF1}" type="datetimeFigureOut">
              <a:rPr lang="ru-RU"/>
              <a:pPr>
                <a:defRPr/>
              </a:pPr>
              <a:t>10.05.2015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C51498-F984-481A-8E8C-4DDFA9BC91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4BD201-5F9C-4593-BEFD-74C971F0B552}" type="datetimeFigureOut">
              <a:rPr lang="ru-RU"/>
              <a:pPr>
                <a:defRPr/>
              </a:pPr>
              <a:t>10.05.2015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22E6F0-797A-404D-B2F0-96032D2C16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7A3035-02C7-4538-A480-C6887B19F5A6}" type="datetimeFigureOut">
              <a:rPr lang="ru-RU"/>
              <a:pPr>
                <a:defRPr/>
              </a:pPr>
              <a:t>10.05.2015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8664C-3B03-4311-A452-8E87A1DF2E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E686993-3880-40CA-B10C-09BD86200270}" type="datetimeFigureOut">
              <a:rPr lang="ru-RU"/>
              <a:pPr>
                <a:defRPr/>
              </a:pPr>
              <a:t>10.05.2015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0367045-F3FF-479C-AFC6-C8ADE924BC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Прямоугольный треугольник 10"/>
          <p:cNvSpPr/>
          <p:nvPr userDrawn="1"/>
        </p:nvSpPr>
        <p:spPr>
          <a:xfrm flipV="1">
            <a:off x="0" y="0"/>
            <a:ext cx="9144000" cy="1071546"/>
          </a:xfrm>
          <a:prstGeom prst="rt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ый треугольник 11"/>
          <p:cNvSpPr/>
          <p:nvPr userDrawn="1"/>
        </p:nvSpPr>
        <p:spPr>
          <a:xfrm flipV="1">
            <a:off x="0" y="0"/>
            <a:ext cx="1214414" cy="6858000"/>
          </a:xfrm>
          <a:prstGeom prst="rt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олилиния 14"/>
          <p:cNvSpPr/>
          <p:nvPr userDrawn="1"/>
        </p:nvSpPr>
        <p:spPr>
          <a:xfrm>
            <a:off x="0" y="0"/>
            <a:ext cx="1214414" cy="1071546"/>
          </a:xfrm>
          <a:custGeom>
            <a:avLst/>
            <a:gdLst>
              <a:gd name="connsiteX0" fmla="*/ 0 w 1071538"/>
              <a:gd name="connsiteY0" fmla="*/ 0 h 928670"/>
              <a:gd name="connsiteX1" fmla="*/ 1071538 w 1071538"/>
              <a:gd name="connsiteY1" fmla="*/ 0 h 928670"/>
              <a:gd name="connsiteX2" fmla="*/ 1071538 w 1071538"/>
              <a:gd name="connsiteY2" fmla="*/ 928670 h 928670"/>
              <a:gd name="connsiteX3" fmla="*/ 0 w 1071538"/>
              <a:gd name="connsiteY3" fmla="*/ 928670 h 928670"/>
              <a:gd name="connsiteX4" fmla="*/ 0 w 1071538"/>
              <a:gd name="connsiteY4" fmla="*/ 0 h 928670"/>
              <a:gd name="connsiteX0" fmla="*/ 0 w 1214414"/>
              <a:gd name="connsiteY0" fmla="*/ 0 h 928670"/>
              <a:gd name="connsiteX1" fmla="*/ 1214414 w 1214414"/>
              <a:gd name="connsiteY1" fmla="*/ 0 h 928670"/>
              <a:gd name="connsiteX2" fmla="*/ 1071538 w 1214414"/>
              <a:gd name="connsiteY2" fmla="*/ 928670 h 928670"/>
              <a:gd name="connsiteX3" fmla="*/ 0 w 1214414"/>
              <a:gd name="connsiteY3" fmla="*/ 928670 h 928670"/>
              <a:gd name="connsiteX4" fmla="*/ 0 w 1214414"/>
              <a:gd name="connsiteY4" fmla="*/ 0 h 928670"/>
              <a:gd name="connsiteX0" fmla="*/ 0 w 1214414"/>
              <a:gd name="connsiteY0" fmla="*/ 0 h 1071546"/>
              <a:gd name="connsiteX1" fmla="*/ 1214414 w 1214414"/>
              <a:gd name="connsiteY1" fmla="*/ 0 h 1071546"/>
              <a:gd name="connsiteX2" fmla="*/ 1071538 w 1214414"/>
              <a:gd name="connsiteY2" fmla="*/ 928670 h 1071546"/>
              <a:gd name="connsiteX3" fmla="*/ 0 w 1214414"/>
              <a:gd name="connsiteY3" fmla="*/ 1071546 h 1071546"/>
              <a:gd name="connsiteX4" fmla="*/ 0 w 1214414"/>
              <a:gd name="connsiteY4" fmla="*/ 0 h 1071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4414" h="1071546">
                <a:moveTo>
                  <a:pt x="0" y="0"/>
                </a:moveTo>
                <a:lnTo>
                  <a:pt x="1214414" y="0"/>
                </a:lnTo>
                <a:lnTo>
                  <a:pt x="1071538" y="928670"/>
                </a:lnTo>
                <a:lnTo>
                  <a:pt x="0" y="107154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Rectangle 1"/>
          <p:cNvSpPr>
            <a:spLocks noChangeArrowheads="1"/>
          </p:cNvSpPr>
          <p:nvPr userDrawn="1"/>
        </p:nvSpPr>
        <p:spPr bwMode="auto">
          <a:xfrm>
            <a:off x="0" y="6673334"/>
            <a:ext cx="109517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00" b="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© Фокина Лидия Петровна 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4" name="Группа 13"/>
          <p:cNvGrpSpPr/>
          <p:nvPr userDrawn="1"/>
        </p:nvGrpSpPr>
        <p:grpSpPr>
          <a:xfrm>
            <a:off x="214282" y="214290"/>
            <a:ext cx="571504" cy="571504"/>
            <a:chOff x="571472" y="3929066"/>
            <a:chExt cx="785818" cy="785818"/>
          </a:xfrm>
          <a:solidFill>
            <a:schemeClr val="bg1">
              <a:lumMod val="95000"/>
            </a:schemeClr>
          </a:solidFill>
        </p:grpSpPr>
        <p:sp>
          <p:nvSpPr>
            <p:cNvPr id="17" name="Овал 16"/>
            <p:cNvSpPr/>
            <p:nvPr/>
          </p:nvSpPr>
          <p:spPr>
            <a:xfrm>
              <a:off x="571472" y="3929066"/>
              <a:ext cx="785818" cy="7858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714348" y="407194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linda6035.ucoz.ru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285720" y="2357430"/>
            <a:ext cx="8572560" cy="4066534"/>
            <a:chOff x="1115616" y="2146448"/>
            <a:chExt cx="7165477" cy="4615496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1115616" y="2146448"/>
              <a:ext cx="7165477" cy="11527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bg1">
                      <a:lumMod val="50000"/>
                    </a:scheme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</a:rPr>
                <a:t>Шаблон презентации</a:t>
              </a: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2187089" y="5085184"/>
              <a:ext cx="5084703" cy="16767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schemeClr val="bg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Автор : Фокина Лидия Петровна, 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bg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bg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 </a:t>
              </a:r>
            </a:p>
            <a:p>
              <a:pPr algn="ctr">
                <a:defRPr/>
              </a:pPr>
              <a:r>
                <a:rPr lang="ru-RU" dirty="0" err="1">
                  <a:solidFill>
                    <a:schemeClr val="bg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schemeClr val="bg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 Новосибирской области</a:t>
              </a:r>
            </a:p>
            <a:p>
              <a:pPr algn="ctr">
                <a:defRPr/>
              </a:pPr>
              <a:r>
                <a:rPr lang="ru-RU" dirty="0" smtClean="0">
                  <a:solidFill>
                    <a:schemeClr val="bg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2015</a:t>
              </a:r>
              <a:endParaRPr lang="ru-RU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357158" y="1916832"/>
            <a:ext cx="8358247" cy="4353957"/>
            <a:chOff x="607488" y="1344094"/>
            <a:chExt cx="7925326" cy="5189402"/>
          </a:xfrm>
        </p:grpSpPr>
        <p:grpSp>
          <p:nvGrpSpPr>
            <p:cNvPr id="3" name="Группа 1"/>
            <p:cNvGrpSpPr>
              <a:grpSpLocks/>
            </p:cNvGrpSpPr>
            <p:nvPr/>
          </p:nvGrpSpPr>
          <p:grpSpPr bwMode="auto">
            <a:xfrm>
              <a:off x="607488" y="1344094"/>
              <a:ext cx="7925326" cy="4486216"/>
              <a:chOff x="607288" y="-815361"/>
              <a:chExt cx="7925152" cy="5608007"/>
            </a:xfrm>
          </p:grpSpPr>
          <p:sp>
            <p:nvSpPr>
              <p:cNvPr id="5" name="Прямоугольник 4"/>
              <p:cNvSpPr/>
              <p:nvPr/>
            </p:nvSpPr>
            <p:spPr>
              <a:xfrm>
                <a:off x="607288" y="-815361"/>
                <a:ext cx="7925152" cy="444804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dirty="0">
                    <a:solidFill>
                      <a:schemeClr val="bg1">
                        <a:lumMod val="50000"/>
                      </a:schemeClr>
                    </a:solidFill>
                    <a:latin typeface="Monotype Corsiva" pitchFamily="66" charset="0"/>
                  </a:rPr>
                  <a:t>Вы можете использовать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chemeClr val="bg1">
                        <a:lumMod val="50000"/>
                      </a:schemeClr>
                    </a:solidFill>
                    <a:latin typeface="Monotype Corsiva" pitchFamily="66" charset="0"/>
                  </a:rPr>
                  <a:t>данное оформление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chemeClr val="bg1">
                        <a:lumMod val="50000"/>
                      </a:schemeClr>
                    </a:solidFill>
                    <a:latin typeface="Monotype Corsiva" pitchFamily="66" charset="0"/>
                  </a:rPr>
                  <a:t>для создания своих презентаций,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chemeClr val="bg1">
                        <a:lumMod val="50000"/>
                      </a:schemeClr>
                    </a:solidFill>
                    <a:latin typeface="Monotype Corsiva" pitchFamily="66" charset="0"/>
                  </a:rPr>
                  <a:t>но в своей презентации вы должны указать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chemeClr val="bg1">
                        <a:lumMod val="50000"/>
                      </a:schemeClr>
                    </a:solidFill>
                    <a:latin typeface="Monotype Corsiva" pitchFamily="66" charset="0"/>
                  </a:rPr>
                  <a:t>источник шаблона: </a:t>
                </a:r>
              </a:p>
              <a:p>
                <a:pPr algn="ctr">
                  <a:defRPr/>
                </a:pPr>
                <a:endParaRPr lang="ru-RU" sz="800" dirty="0">
                  <a:solidFill>
                    <a:schemeClr val="bg1">
                      <a:lumMod val="50000"/>
                    </a:schemeClr>
                  </a:solidFill>
                  <a:latin typeface="Monotype Corsiva" pitchFamily="66" charset="0"/>
                </a:endParaRPr>
              </a:p>
              <a:p>
                <a:pPr algn="ctr">
                  <a:defRPr/>
                </a:pPr>
                <a:r>
                  <a:rPr lang="ru-RU" dirty="0">
                    <a:solidFill>
                      <a:schemeClr val="bg1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Фокина Лидия Петровна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chemeClr val="bg1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учитель начальных классов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chemeClr val="bg1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МКОУ «СОШ ст. Евсино»</a:t>
                </a:r>
              </a:p>
              <a:p>
                <a:pPr algn="ctr">
                  <a:defRPr/>
                </a:pPr>
                <a:r>
                  <a:rPr lang="ru-RU" dirty="0" err="1">
                    <a:solidFill>
                      <a:schemeClr val="bg1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Искитимского</a:t>
                </a:r>
                <a:r>
                  <a:rPr lang="ru-RU" dirty="0">
                    <a:solidFill>
                      <a:schemeClr val="bg1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 района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chemeClr val="bg1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Новосибирской области</a:t>
                </a:r>
                <a:endParaRPr lang="ru-RU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6" name="Прямоугольник 3"/>
              <p:cNvSpPr>
                <a:spLocks noChangeArrowheads="1"/>
              </p:cNvSpPr>
              <p:nvPr/>
            </p:nvSpPr>
            <p:spPr bwMode="auto">
              <a:xfrm>
                <a:off x="2699547" y="4196516"/>
                <a:ext cx="3628503" cy="5961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2000" b="1" dirty="0">
                    <a:solidFill>
                      <a:schemeClr val="bg1">
                        <a:lumMod val="50000"/>
                      </a:schemeClr>
                    </a:solidFill>
                    <a:latin typeface="Monotype Corsiva" pitchFamily="66" charset="0"/>
                  </a:rPr>
                  <a:t>Сайт </a:t>
                </a:r>
                <a:r>
                  <a:rPr lang="en-US" sz="2000" b="1" dirty="0">
                    <a:solidFill>
                      <a:schemeClr val="bg1">
                        <a:lumMod val="50000"/>
                      </a:schemeClr>
                    </a:solidFill>
                    <a:latin typeface="Monotype Corsiva" pitchFamily="66" charset="0"/>
                    <a:hlinkClick r:id="rId2"/>
                  </a:rPr>
                  <a:t>http://linda6035.ucoz.ru/</a:t>
                </a:r>
                <a:r>
                  <a:rPr lang="ru-RU" sz="2000" b="1" dirty="0">
                    <a:solidFill>
                      <a:schemeClr val="bg1">
                        <a:lumMod val="50000"/>
                      </a:schemeClr>
                    </a:solidFill>
                    <a:latin typeface="Monotype Corsiva" pitchFamily="66" charset="0"/>
                  </a:rPr>
                  <a:t>    </a:t>
                </a:r>
                <a:r>
                  <a:rPr lang="ru-RU" sz="2000" b="1" i="1" dirty="0">
                    <a:solidFill>
                      <a:schemeClr val="bg1">
                        <a:lumMod val="50000"/>
                      </a:schemeClr>
                    </a:solidFill>
                    <a:latin typeface="Monotype Corsiva" pitchFamily="66" charset="0"/>
                  </a:rPr>
                  <a:t>  </a:t>
                </a:r>
                <a:endParaRPr lang="ru-RU" sz="2000" b="1" dirty="0">
                  <a:solidFill>
                    <a:schemeClr val="bg1">
                      <a:lumMod val="50000"/>
                    </a:schemeClr>
                  </a:solidFill>
                  <a:latin typeface="Monotype Corsiva" pitchFamily="66" charset="0"/>
                </a:endParaRPr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2411760" y="6093296"/>
              <a:ext cx="175163" cy="4402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ru-RU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7" name="Прямоугольник 6"/>
          <p:cNvSpPr/>
          <p:nvPr/>
        </p:nvSpPr>
        <p:spPr>
          <a:xfrm>
            <a:off x="285720" y="357166"/>
            <a:ext cx="8577953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ru-RU" sz="1400" dirty="0" smtClean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endParaRPr lang="ru-RU" sz="1400" dirty="0" smtClean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endParaRPr lang="ru-RU" sz="1400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285852" y="957215"/>
            <a:ext cx="68580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Шаблон составлен из фигур программы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PowerPoint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F7F7F"/>
      </a:hlink>
      <a:folHlink>
        <a:srgbClr val="595959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1121</TotalTime>
  <Words>71</Words>
  <Application>Microsoft Office PowerPoint</Application>
  <PresentationFormat>Экран (4:3)</PresentationFormat>
  <Paragraphs>20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13</cp:revision>
  <dcterms:created xsi:type="dcterms:W3CDTF">2014-06-24T15:51:35Z</dcterms:created>
  <dcterms:modified xsi:type="dcterms:W3CDTF">2015-05-10T14:03:27Z</dcterms:modified>
</cp:coreProperties>
</file>