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Зразок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07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9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24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104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0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70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65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17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66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70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55A06-0B1B-41E9-8DEF-50DF386885A3}" type="datetimeFigureOut">
              <a:rPr lang="ru-RU" smtClean="0"/>
              <a:t>23.08.2015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EB308-DE0A-4658-84EC-85CE64EDE67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7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Название презентации</a:t>
            </a:r>
            <a:endParaRPr lang="ru-RU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Подзаголовок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3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строювані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</Words>
  <Application>Microsoft Office PowerPoint</Application>
  <PresentationFormat>Екран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Название презентации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Inna</dc:creator>
  <cp:lastModifiedBy>Inna</cp:lastModifiedBy>
  <cp:revision>1</cp:revision>
  <dcterms:created xsi:type="dcterms:W3CDTF">2015-08-23T07:03:48Z</dcterms:created>
  <dcterms:modified xsi:type="dcterms:W3CDTF">2015-08-23T08:18:18Z</dcterms:modified>
</cp:coreProperties>
</file>