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1C47C-06DA-4DE9-90ED-330E26C13ACF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C1AC5-BB17-45E0-AA67-78A6369C8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319/16969765.17a/0_7beab_cfb1db99_orig.png" TargetMode="External"/><Relationship Id="rId2" Type="http://schemas.openxmlformats.org/officeDocument/2006/relationships/hyperlink" Target="http://img-fotki.yandex.ru/get/6522/4243123.c1/0_9af46_7df3a5b2_X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857496"/>
            <a:ext cx="8572560" cy="350046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515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79646">
                      <a:lumMod val="50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79646">
                      <a:lumMod val="50000"/>
                    </a:srgb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57290" y="1714488"/>
            <a:ext cx="6715172" cy="4594673"/>
            <a:chOff x="607488" y="1644929"/>
            <a:chExt cx="7925326" cy="4837193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644929"/>
              <a:ext cx="7925326" cy="3881068"/>
              <a:chOff x="607288" y="-439302"/>
              <a:chExt cx="7925152" cy="4851540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439302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rgbClr val="F79646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rgbClr val="F79646">
                      <a:lumMod val="50000"/>
                    </a:srgb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F79646">
                      <a:lumMod val="50000"/>
                    </a:srgb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00174"/>
            <a:ext cx="8643998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Надпись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«Здравствуй школа!»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img-fotki.yandex.ru/get/6522/4243123.c1/0_9af46_7df3a5b2_XL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Осенний декор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img-fotki.yandex.ru/get/9319/16969765.17a/0_7beab_cfb1db99_orig.png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2014-07-06T18:12:26Z</dcterms:created>
  <dcterms:modified xsi:type="dcterms:W3CDTF">2014-07-19T06:03:20Z</dcterms:modified>
</cp:coreProperties>
</file>