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 userDrawn="1"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2556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 userDrawn="1"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Группа 92"/>
          <p:cNvGrpSpPr/>
          <p:nvPr userDrawn="1"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9" name="Группа 98"/>
          <p:cNvGrpSpPr/>
          <p:nvPr userDrawn="1"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Группа 104"/>
          <p:cNvGrpSpPr/>
          <p:nvPr userDrawn="1"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/>
          <p:cNvGrpSpPr/>
          <p:nvPr userDrawn="1"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Группа 116"/>
          <p:cNvGrpSpPr/>
          <p:nvPr userDrawn="1"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3" name="Группа 122"/>
          <p:cNvGrpSpPr/>
          <p:nvPr userDrawn="1"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714348" y="2357431"/>
            <a:ext cx="8143932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bg2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714348" y="2214554"/>
            <a:ext cx="8215370" cy="3538803"/>
            <a:chOff x="607288" y="-815361"/>
            <a:chExt cx="7925152" cy="56595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00100" y="500042"/>
            <a:ext cx="7837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endParaRPr lang="ru-RU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Microsoft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Office PowerPoint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080"/>
      </a:accent1>
      <a:accent2>
        <a:srgbClr val="990000"/>
      </a:accent2>
      <a:accent3>
        <a:srgbClr val="FFFF00"/>
      </a:accent3>
      <a:accent4>
        <a:srgbClr val="006600"/>
      </a:accent4>
      <a:accent5>
        <a:srgbClr val="0000FF"/>
      </a:accent5>
      <a:accent6>
        <a:srgbClr val="FF0000"/>
      </a:accent6>
      <a:hlink>
        <a:srgbClr val="494429"/>
      </a:hlink>
      <a:folHlink>
        <a:srgbClr val="1D1B1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76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2014-11-22T17:16:34Z</dcterms:created>
  <dcterms:modified xsi:type="dcterms:W3CDTF">2014-11-22T17:36:58Z</dcterms:modified>
</cp:coreProperties>
</file>