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0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68C4FF4-6EE1-4A76-9B8F-B2F594D6C874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24.07.2014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BF7A747-1B53-4B3F-B8D2-D8AB0E128148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152DDE1-E9F2-4B50-AB95-1A36B28481DE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24.07.2014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087BA6C-DE82-4922-A007-5CB817EE4E20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5011FA9-72D4-4D0D-AA04-5200C8F96D1C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24.07.2014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4CBFCBB-F7D8-4AD9-B5F9-93687358CA6B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18AA105-3B9A-485F-A7BD-B3B1C1BFF994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24.07.2014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9217202-91A5-4841-8837-12B3422A9C13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003E727-7E97-4B76-A273-97C117DFD6DE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24.07.2014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9F140D1-42AB-456C-B3EB-2E58162D29C5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62FDA9A-A9AF-4522-BA4E-959710ABA8F2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24.07.2014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7C4C3DF-49FF-4AA4-A1AB-8615103FAECA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81C31E6-6AC6-4E62-806B-D0CB1E8C6262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24.07.2014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1B0E188-B191-46AC-99B7-5113417AE6AB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9E59BE0-226E-4980-AAF5-F1A9DF7C7AE8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24.07.2014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ED8319C-EFFD-43A6-A723-9E31BBA50F68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194FB44-2B3A-4EA5-B708-4FEB9F41BBF1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24.07.2014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7C51498-F984-481A-8E8C-4DDFA9BC9183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24BD201-5F9C-4593-BEFD-74C971F0B552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24.07.2014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B22E6F0-797A-404D-B2F0-96032D2C16E5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37A3035-02C7-4538-A480-C6887B19F5A6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24.07.2014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518664C-3B03-4311-A452-8E87A1DF2E36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18" Type="http://schemas.openxmlformats.org/officeDocument/2006/relationships/image" Target="../media/image5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17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3.png"/><Relationship Id="rId20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hyperlink" Target="http://linda6035.ucoz.ru/" TargetMode="Externa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6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 cstate="email">
            <a:duotone>
              <a:prstClr val="black"/>
              <a:schemeClr val="accent4">
                <a:tint val="45000"/>
                <a:satMod val="400000"/>
              </a:schemeClr>
            </a:duotone>
          </a:blip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Прямоугольник 20"/>
          <p:cNvSpPr/>
          <p:nvPr userDrawn="1"/>
        </p:nvSpPr>
        <p:spPr>
          <a:xfrm>
            <a:off x="1500166" y="142852"/>
            <a:ext cx="7500990" cy="6572296"/>
          </a:xfrm>
          <a:prstGeom prst="rect">
            <a:avLst/>
          </a:prstGeom>
          <a:blipFill>
            <a:blip r:embed="rId13" cstate="email">
              <a:duotone>
                <a:schemeClr val="accent4">
                  <a:shade val="45000"/>
                  <a:satMod val="135000"/>
                </a:schemeClr>
                <a:prstClr val="white"/>
              </a:duotone>
            </a:blip>
            <a:tile tx="0" ty="0" sx="100000" sy="100000" flip="none" algn="tl"/>
          </a:blip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33" name="Прямоугольник 32"/>
          <p:cNvSpPr/>
          <p:nvPr userDrawn="1"/>
        </p:nvSpPr>
        <p:spPr>
          <a:xfrm>
            <a:off x="142844" y="142852"/>
            <a:ext cx="1214446" cy="6572296"/>
          </a:xfrm>
          <a:prstGeom prst="rect">
            <a:avLst/>
          </a:prstGeom>
          <a:blipFill>
            <a:blip r:embed="rId13" cstate="email">
              <a:duotone>
                <a:schemeClr val="accent4">
                  <a:shade val="45000"/>
                  <a:satMod val="135000"/>
                </a:schemeClr>
                <a:prstClr val="white"/>
              </a:duotone>
            </a:blip>
            <a:tile tx="0" ty="0" sx="100000" sy="100000" flip="none" algn="tl"/>
          </a:blip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ru-RU" dirty="0">
              <a:solidFill>
                <a:prstClr val="white"/>
              </a:solidFill>
            </a:endParaRPr>
          </a:p>
        </p:txBody>
      </p:sp>
      <p:pic>
        <p:nvPicPr>
          <p:cNvPr id="40" name="Рисунок 39" descr="0_b4102_1793a431_S.png"/>
          <p:cNvPicPr>
            <a:picLocks noChangeAspect="1"/>
          </p:cNvPicPr>
          <p:nvPr userDrawn="1"/>
        </p:nvPicPr>
        <p:blipFill>
          <a:blip r:embed="rId14" cstate="email"/>
          <a:stretch>
            <a:fillRect/>
          </a:stretch>
        </p:blipFill>
        <p:spPr>
          <a:xfrm>
            <a:off x="214282" y="3071810"/>
            <a:ext cx="522290" cy="456133"/>
          </a:xfrm>
          <a:prstGeom prst="rect">
            <a:avLst/>
          </a:prstGeom>
        </p:spPr>
      </p:pic>
      <p:sp>
        <p:nvSpPr>
          <p:cNvPr id="10" name="Прямоугольник 9"/>
          <p:cNvSpPr/>
          <p:nvPr userDrawn="1"/>
        </p:nvSpPr>
        <p:spPr>
          <a:xfrm>
            <a:off x="142844" y="6500834"/>
            <a:ext cx="1199367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800" dirty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cs typeface="Times New Roman" pitchFamily="18" charset="0"/>
                <a:hlinkClick r:id="rId15"/>
              </a:rPr>
              <a:t>http://linda6035.ucoz.ru/</a:t>
            </a:r>
            <a:endParaRPr lang="ru-RU" sz="800" dirty="0">
              <a:solidFill>
                <a:srgbClr val="4F81BD">
                  <a:lumMod val="50000"/>
                </a:srgb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7410" name="Picture 2" descr="http://img-fotki.yandex.ru/get/9299/134091466.f5/0_d4d6e_ccd0a668_S"/>
          <p:cNvPicPr>
            <a:picLocks noChangeAspect="1" noChangeArrowheads="1"/>
          </p:cNvPicPr>
          <p:nvPr userDrawn="1"/>
        </p:nvPicPr>
        <p:blipFill>
          <a:blip r:embed="rId16" cstate="email"/>
          <a:srcRect/>
          <a:stretch>
            <a:fillRect/>
          </a:stretch>
        </p:blipFill>
        <p:spPr bwMode="auto">
          <a:xfrm flipH="1">
            <a:off x="285720" y="5072074"/>
            <a:ext cx="1009650" cy="1428750"/>
          </a:xfrm>
          <a:prstGeom prst="rect">
            <a:avLst/>
          </a:prstGeom>
          <a:noFill/>
        </p:spPr>
      </p:pic>
      <p:pic>
        <p:nvPicPr>
          <p:cNvPr id="17412" name="Picture 4" descr="http://img-fotki.yandex.ru/get/6613/134091466.a/0_8eae3_6ea58e84_S"/>
          <p:cNvPicPr>
            <a:picLocks noChangeAspect="1" noChangeArrowheads="1"/>
          </p:cNvPicPr>
          <p:nvPr userDrawn="1"/>
        </p:nvPicPr>
        <p:blipFill>
          <a:blip r:embed="rId17" cstate="email"/>
          <a:srcRect/>
          <a:stretch>
            <a:fillRect/>
          </a:stretch>
        </p:blipFill>
        <p:spPr bwMode="auto">
          <a:xfrm>
            <a:off x="285720" y="1500174"/>
            <a:ext cx="1071570" cy="1190633"/>
          </a:xfrm>
          <a:prstGeom prst="rect">
            <a:avLst/>
          </a:prstGeom>
          <a:noFill/>
        </p:spPr>
      </p:pic>
      <p:pic>
        <p:nvPicPr>
          <p:cNvPr id="17414" name="Picture 6" descr="http://img-fotki.yandex.ru/get/9300/134091466.c5/0_c98b9_19d24419_S"/>
          <p:cNvPicPr>
            <a:picLocks noChangeAspect="1" noChangeArrowheads="1"/>
          </p:cNvPicPr>
          <p:nvPr userDrawn="1"/>
        </p:nvPicPr>
        <p:blipFill>
          <a:blip r:embed="rId18" cstate="email"/>
          <a:srcRect/>
          <a:stretch>
            <a:fillRect/>
          </a:stretch>
        </p:blipFill>
        <p:spPr bwMode="auto">
          <a:xfrm>
            <a:off x="142844" y="0"/>
            <a:ext cx="1214446" cy="1214446"/>
          </a:xfrm>
          <a:prstGeom prst="rect">
            <a:avLst/>
          </a:prstGeom>
          <a:noFill/>
        </p:spPr>
      </p:pic>
      <p:pic>
        <p:nvPicPr>
          <p:cNvPr id="17418" name="Picture 10" descr="http://img-fotki.yandex.ru/get/4904/134091466.f5/0_d4d6d_4740c1eb_S"/>
          <p:cNvPicPr>
            <a:picLocks noChangeAspect="1" noChangeArrowheads="1"/>
          </p:cNvPicPr>
          <p:nvPr userDrawn="1"/>
        </p:nvPicPr>
        <p:blipFill>
          <a:blip r:embed="rId19" cstate="email"/>
          <a:srcRect/>
          <a:stretch>
            <a:fillRect/>
          </a:stretch>
        </p:blipFill>
        <p:spPr bwMode="auto">
          <a:xfrm>
            <a:off x="142844" y="3000372"/>
            <a:ext cx="1176112" cy="642942"/>
          </a:xfrm>
          <a:prstGeom prst="rect">
            <a:avLst/>
          </a:prstGeom>
          <a:noFill/>
        </p:spPr>
      </p:pic>
      <p:pic>
        <p:nvPicPr>
          <p:cNvPr id="17420" name="Picture 12" descr="http://img-fotki.yandex.ru/get/9558/134091466.9a/0_c0378_bebb161_S"/>
          <p:cNvPicPr>
            <a:picLocks noChangeAspect="1" noChangeArrowheads="1"/>
          </p:cNvPicPr>
          <p:nvPr userDrawn="1"/>
        </p:nvPicPr>
        <p:blipFill>
          <a:blip r:embed="rId20" cstate="email"/>
          <a:srcRect/>
          <a:stretch>
            <a:fillRect/>
          </a:stretch>
        </p:blipFill>
        <p:spPr bwMode="auto">
          <a:xfrm>
            <a:off x="214282" y="4000504"/>
            <a:ext cx="1043121" cy="785818"/>
          </a:xfrm>
          <a:prstGeom prst="rect">
            <a:avLst/>
          </a:prstGeom>
          <a:noFill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://linda6035.ucoz.ru/" TargetMode="Externa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img-fotki.yandex.ru/get/6613/134091466.a/0_8eae3_6ea58e84_S" TargetMode="External"/><Relationship Id="rId7" Type="http://schemas.openxmlformats.org/officeDocument/2006/relationships/hyperlink" Target="http://img-fotki.yandex.ru/get/19/108950446.6d/0_b4102_1793a431_S" TargetMode="External"/><Relationship Id="rId2" Type="http://schemas.openxmlformats.org/officeDocument/2006/relationships/hyperlink" Target="http://img-fotki.yandex.ru/get/9299/134091466.f5/0_d4d6e_ccd0a668_S" TargetMode="External"/><Relationship Id="rId1" Type="http://schemas.openxmlformats.org/officeDocument/2006/relationships/slideLayout" Target="../slideLayouts/slideLayout1.xml"/><Relationship Id="rId6" Type="http://schemas.openxmlformats.org/officeDocument/2006/relationships/hyperlink" Target="http://img-fotki.yandex.ru/get/9558/134091466.9a/0_c0378_bebb161_S" TargetMode="External"/><Relationship Id="rId5" Type="http://schemas.openxmlformats.org/officeDocument/2006/relationships/hyperlink" Target="http://img-fotki.yandex.ru/get/4904/134091466.f5/0_d4d6d_4740c1eb_S" TargetMode="External"/><Relationship Id="rId4" Type="http://schemas.openxmlformats.org/officeDocument/2006/relationships/hyperlink" Target="http://img-fotki.yandex.ru/get/9300/134091466.c5/0_c98b9_19d24419_S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6"/>
          <p:cNvGrpSpPr/>
          <p:nvPr/>
        </p:nvGrpSpPr>
        <p:grpSpPr>
          <a:xfrm>
            <a:off x="2071670" y="2357430"/>
            <a:ext cx="6643734" cy="4000528"/>
            <a:chOff x="1115616" y="2146448"/>
            <a:chExt cx="7165477" cy="4540580"/>
          </a:xfrm>
        </p:grpSpPr>
        <p:sp>
          <p:nvSpPr>
            <p:cNvPr id="3" name="Прямоугольник 2"/>
            <p:cNvSpPr/>
            <p:nvPr/>
          </p:nvSpPr>
          <p:spPr>
            <a:xfrm>
              <a:off x="1115616" y="2146448"/>
              <a:ext cx="7165477" cy="220074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ru-RU" sz="6000" b="1" dirty="0">
                  <a:ln w="19050">
                    <a:solidFill>
                      <a:prstClr val="white"/>
                    </a:solidFill>
                    <a:prstDash val="solid"/>
                  </a:ln>
                  <a:solidFill>
                    <a:srgbClr val="7030A0"/>
                  </a:solidFill>
                  <a:effectLst>
                    <a:outerShdw blurRad="50000" dist="50800" dir="7500000" algn="tl">
                      <a:srgbClr val="000000">
                        <a:shade val="5000"/>
                        <a:alpha val="35000"/>
                      </a:srgbClr>
                    </a:outerShdw>
                  </a:effectLst>
                  <a:latin typeface="Monotype Corsiva" pitchFamily="66" charset="0"/>
                  <a:cs typeface="Arial" charset="0"/>
                </a:rPr>
                <a:t>Шаблон презентации</a:t>
              </a: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ru-RU" sz="6000" b="1" dirty="0">
                  <a:ln w="19050">
                    <a:solidFill>
                      <a:prstClr val="white"/>
                    </a:solidFill>
                    <a:prstDash val="solid"/>
                  </a:ln>
                  <a:solidFill>
                    <a:srgbClr val="7030A0"/>
                  </a:solidFill>
                  <a:effectLst>
                    <a:outerShdw blurRad="50000" dist="50800" dir="7500000" algn="tl">
                      <a:srgbClr val="000000">
                        <a:shade val="5000"/>
                        <a:alpha val="35000"/>
                      </a:srgbClr>
                    </a:outerShdw>
                  </a:effectLst>
                  <a:latin typeface="Monotype Corsiva" pitchFamily="66" charset="0"/>
                  <a:cs typeface="Arial" charset="0"/>
                </a:rPr>
                <a:t>по химии</a:t>
              </a:r>
            </a:p>
          </p:txBody>
        </p:sp>
        <p:sp>
          <p:nvSpPr>
            <p:cNvPr id="4" name="Прямоугольник 3"/>
            <p:cNvSpPr/>
            <p:nvPr/>
          </p:nvSpPr>
          <p:spPr>
            <a:xfrm>
              <a:off x="2187089" y="5085184"/>
              <a:ext cx="5084703" cy="160184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ru-RU" dirty="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  <a:cs typeface="Arial" charset="0"/>
                </a:rPr>
                <a:t>Автор : Фокина Лидия Петровна, </a:t>
              </a: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ru-RU" dirty="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  <a:cs typeface="Arial" charset="0"/>
                </a:rPr>
                <a:t>учитель начальных классов</a:t>
              </a: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ru-RU" dirty="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  <a:cs typeface="Arial" charset="0"/>
                </a:rPr>
                <a:t>МКОУ «СОШ ст. Евсино» </a:t>
              </a: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ru-RU" dirty="0" err="1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  <a:cs typeface="Arial" charset="0"/>
                </a:rPr>
                <a:t>Искитимского</a:t>
              </a:r>
              <a:r>
                <a:rPr lang="ru-RU" dirty="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  <a:cs typeface="Arial" charset="0"/>
                </a:rPr>
                <a:t> района Новосибирской области</a:t>
              </a: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ru-RU" dirty="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  <a:cs typeface="Arial" charset="0"/>
                </a:rPr>
                <a:t>2014</a:t>
              </a:r>
              <a:endParaRPr lang="ru-RU" dirty="0">
                <a:solidFill>
                  <a:prstClr val="black"/>
                </a:solidFill>
                <a:latin typeface="Arial" charset="0"/>
                <a:cs typeface="Arial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6"/>
          <p:cNvGrpSpPr/>
          <p:nvPr/>
        </p:nvGrpSpPr>
        <p:grpSpPr>
          <a:xfrm>
            <a:off x="1928794" y="714356"/>
            <a:ext cx="6786611" cy="4929223"/>
            <a:chOff x="607488" y="1344094"/>
            <a:chExt cx="7925326" cy="5138028"/>
          </a:xfrm>
        </p:grpSpPr>
        <p:grpSp>
          <p:nvGrpSpPr>
            <p:cNvPr id="3" name="Группа 1"/>
            <p:cNvGrpSpPr>
              <a:grpSpLocks/>
            </p:cNvGrpSpPr>
            <p:nvPr/>
          </p:nvGrpSpPr>
          <p:grpSpPr bwMode="auto">
            <a:xfrm>
              <a:off x="607488" y="1344094"/>
              <a:ext cx="7925326" cy="4177734"/>
              <a:chOff x="607288" y="-815361"/>
              <a:chExt cx="7925152" cy="5222388"/>
            </a:xfrm>
          </p:grpSpPr>
          <p:sp>
            <p:nvSpPr>
              <p:cNvPr id="5" name="Прямоугольник 4"/>
              <p:cNvSpPr/>
              <p:nvPr/>
            </p:nvSpPr>
            <p:spPr>
              <a:xfrm>
                <a:off x="607288" y="-815361"/>
                <a:ext cx="7925152" cy="39289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ru-RU" dirty="0">
                    <a:solidFill>
                      <a:prstClr val="black"/>
                    </a:solidFill>
                    <a:latin typeface="Monotype Corsiva" pitchFamily="66" charset="0"/>
                    <a:cs typeface="Arial" charset="0"/>
                  </a:rPr>
                  <a:t>Вы можете использовать </a:t>
                </a:r>
              </a:p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ru-RU" dirty="0">
                    <a:solidFill>
                      <a:prstClr val="black"/>
                    </a:solidFill>
                    <a:latin typeface="Monotype Corsiva" pitchFamily="66" charset="0"/>
                    <a:cs typeface="Arial" charset="0"/>
                  </a:rPr>
                  <a:t>данное оформление </a:t>
                </a:r>
              </a:p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ru-RU" dirty="0">
                    <a:solidFill>
                      <a:prstClr val="black"/>
                    </a:solidFill>
                    <a:latin typeface="Monotype Corsiva" pitchFamily="66" charset="0"/>
                    <a:cs typeface="Arial" charset="0"/>
                  </a:rPr>
                  <a:t>для создания своих презентаций, </a:t>
                </a:r>
              </a:p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ru-RU" dirty="0">
                    <a:solidFill>
                      <a:prstClr val="black"/>
                    </a:solidFill>
                    <a:latin typeface="Monotype Corsiva" pitchFamily="66" charset="0"/>
                    <a:cs typeface="Arial" charset="0"/>
                  </a:rPr>
                  <a:t>но в своей презентации вы должны указать </a:t>
                </a:r>
              </a:p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ru-RU" dirty="0">
                    <a:solidFill>
                      <a:prstClr val="black"/>
                    </a:solidFill>
                    <a:latin typeface="Monotype Corsiva" pitchFamily="66" charset="0"/>
                    <a:cs typeface="Arial" charset="0"/>
                  </a:rPr>
                  <a:t>источник шаблона: </a:t>
                </a:r>
              </a:p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 sz="800" dirty="0">
                  <a:solidFill>
                    <a:prstClr val="black"/>
                  </a:solidFill>
                  <a:latin typeface="Monotype Corsiva" pitchFamily="66" charset="0"/>
                  <a:cs typeface="Arial" charset="0"/>
                </a:endParaRPr>
              </a:p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ru-RU" dirty="0">
                    <a:solidFill>
                      <a:srgbClr val="7030A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Monotype Corsiva" pitchFamily="66" charset="0"/>
                    <a:cs typeface="Arial" charset="0"/>
                  </a:rPr>
                  <a:t>Фокина Лидия Петровна</a:t>
                </a:r>
              </a:p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ru-RU" dirty="0">
                    <a:solidFill>
                      <a:srgbClr val="7030A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Monotype Corsiva" pitchFamily="66" charset="0"/>
                    <a:cs typeface="Arial" charset="0"/>
                  </a:rPr>
                  <a:t>учитель начальных классов</a:t>
                </a:r>
              </a:p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ru-RU" dirty="0">
                    <a:solidFill>
                      <a:srgbClr val="7030A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Monotype Corsiva" pitchFamily="66" charset="0"/>
                    <a:cs typeface="Arial" charset="0"/>
                  </a:rPr>
                  <a:t>МКОУ «СОШ ст. Евсино»</a:t>
                </a:r>
              </a:p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ru-RU" dirty="0" err="1">
                    <a:solidFill>
                      <a:srgbClr val="7030A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Monotype Corsiva" pitchFamily="66" charset="0"/>
                    <a:cs typeface="Arial" charset="0"/>
                  </a:rPr>
                  <a:t>Искитимского</a:t>
                </a:r>
                <a:r>
                  <a:rPr lang="ru-RU" dirty="0">
                    <a:solidFill>
                      <a:srgbClr val="7030A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Monotype Corsiva" pitchFamily="66" charset="0"/>
                    <a:cs typeface="Arial" charset="0"/>
                  </a:rPr>
                  <a:t> района</a:t>
                </a:r>
              </a:p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ru-RU" dirty="0">
                    <a:solidFill>
                      <a:srgbClr val="7030A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Monotype Corsiva" pitchFamily="66" charset="0"/>
                    <a:cs typeface="Arial" charset="0"/>
                  </a:rPr>
                  <a:t>Новосибирской области</a:t>
                </a:r>
                <a:endParaRPr lang="ru-RU" dirty="0">
                  <a:solidFill>
                    <a:srgbClr val="7030A0"/>
                  </a:solidFill>
                  <a:latin typeface="Arial" charset="0"/>
                  <a:cs typeface="Arial" charset="0"/>
                </a:endParaRPr>
              </a:p>
            </p:txBody>
          </p:sp>
          <p:sp>
            <p:nvSpPr>
              <p:cNvPr id="6" name="Прямоугольник 3"/>
              <p:cNvSpPr>
                <a:spLocks noChangeArrowheads="1"/>
              </p:cNvSpPr>
              <p:nvPr/>
            </p:nvSpPr>
            <p:spPr bwMode="auto">
              <a:xfrm>
                <a:off x="1366078" y="3885681"/>
                <a:ext cx="6491880" cy="52134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ru-RU" sz="2000" dirty="0">
                    <a:solidFill>
                      <a:prstClr val="black"/>
                    </a:solidFill>
                    <a:latin typeface="Monotype Corsiva" pitchFamily="66" charset="0"/>
                    <a:cs typeface="Arial" charset="0"/>
                  </a:rPr>
                  <a:t>Сайт </a:t>
                </a:r>
                <a:r>
                  <a:rPr lang="en-US" sz="2000" dirty="0" smtClean="0">
                    <a:solidFill>
                      <a:prstClr val="black"/>
                    </a:solidFill>
                    <a:latin typeface="Monotype Corsiva" pitchFamily="66" charset="0"/>
                    <a:cs typeface="Arial" charset="0"/>
                    <a:hlinkClick r:id="rId2"/>
                  </a:rPr>
                  <a:t>http://linda6035.ucoz.ru</a:t>
                </a:r>
                <a:r>
                  <a:rPr lang="en-US" sz="2000" dirty="0" smtClean="0">
                    <a:solidFill>
                      <a:prstClr val="black"/>
                    </a:solidFill>
                    <a:latin typeface="Monotype Corsiva" pitchFamily="66" charset="0"/>
                    <a:cs typeface="Arial" charset="0"/>
                    <a:hlinkClick r:id="rId2"/>
                  </a:rPr>
                  <a:t>/</a:t>
                </a:r>
                <a:r>
                  <a:rPr lang="ru-RU" sz="2000" smtClean="0">
                    <a:solidFill>
                      <a:prstClr val="black"/>
                    </a:solidFill>
                    <a:latin typeface="Monotype Corsiva" pitchFamily="66" charset="0"/>
                    <a:cs typeface="Arial" charset="0"/>
                  </a:rPr>
                  <a:t> </a:t>
                </a:r>
                <a:r>
                  <a:rPr lang="ru-RU" sz="2000" smtClean="0">
                    <a:solidFill>
                      <a:prstClr val="black"/>
                    </a:solidFill>
                    <a:latin typeface="Monotype Corsiva" pitchFamily="66" charset="0"/>
                    <a:cs typeface="Arial" charset="0"/>
                  </a:rPr>
                  <a:t> </a:t>
                </a:r>
                <a:endParaRPr lang="ru-RU" sz="2000" dirty="0">
                  <a:solidFill>
                    <a:prstClr val="black"/>
                  </a:solidFill>
                  <a:latin typeface="Monotype Corsiva" pitchFamily="66" charset="0"/>
                  <a:cs typeface="Arial" charset="0"/>
                </a:endParaRPr>
              </a:p>
            </p:txBody>
          </p:sp>
        </p:grpSp>
        <p:sp>
          <p:nvSpPr>
            <p:cNvPr id="4" name="TextBox 3"/>
            <p:cNvSpPr txBox="1"/>
            <p:nvPr/>
          </p:nvSpPr>
          <p:spPr>
            <a:xfrm>
              <a:off x="1710123" y="6093296"/>
              <a:ext cx="5968891" cy="38882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ru-RU" b="1" dirty="0">
                  <a:solidFill>
                    <a:srgbClr val="7030A0"/>
                  </a:solidFill>
                  <a:latin typeface="Arial" charset="0"/>
                  <a:cs typeface="Arial" charset="0"/>
                </a:rPr>
                <a:t>СПАСИБО АВТОРАМ ФОНОВ И КАРТИНОК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857356" y="642918"/>
            <a:ext cx="6891688" cy="28161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ru-RU" sz="2000" b="1" dirty="0">
                <a:solidFill>
                  <a:srgbClr val="7030A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Интернет-ресурсы:</a:t>
            </a:r>
          </a:p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ru-RU" sz="1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Микроскоп </a:t>
            </a:r>
            <a:r>
              <a:rPr lang="ru-RU" sz="1400" u="sng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  <a:hlinkClick r:id="rId2"/>
              </a:rPr>
              <a:t>http://img-fotki.yandex.ru/get/9299/134091466.f5/0_d4d6e_ccd0a668_S</a:t>
            </a:r>
            <a:r>
              <a:rPr lang="ru-RU" sz="1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ru-RU" sz="1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Колбы </a:t>
            </a:r>
            <a:r>
              <a:rPr lang="ru-RU" sz="1400" u="sng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  <a:hlinkClick r:id="rId3"/>
              </a:rPr>
              <a:t>http://img-fotki.yandex.ru/get/6613/134091466.a/0_8eae3_6ea58e84_S</a:t>
            </a:r>
            <a:r>
              <a:rPr lang="ru-RU" sz="1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ru-RU" sz="1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Пробирки </a:t>
            </a:r>
            <a:r>
              <a:rPr lang="ru-RU" sz="1400" u="sng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  <a:hlinkClick r:id="rId4"/>
              </a:rPr>
              <a:t>http://img-fotki.yandex.ru/get/9300/134091466.c5/0_c98b9_19d24419_S</a:t>
            </a:r>
            <a:r>
              <a:rPr lang="ru-RU" sz="1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ru-RU" sz="1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Горелка  </a:t>
            </a:r>
            <a:r>
              <a:rPr lang="ru-RU" sz="1400" u="sng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  <a:hlinkClick r:id="rId5"/>
              </a:rPr>
              <a:t>http://img-fotki.yandex.ru/get/4904/134091466.f5/0_d4d6d_4740c1eb_S</a:t>
            </a:r>
            <a:r>
              <a:rPr lang="ru-RU" sz="1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ru-RU" sz="1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Колбы </a:t>
            </a:r>
            <a:r>
              <a:rPr lang="ru-RU" sz="1400" u="sng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  <a:hlinkClick r:id="rId6"/>
              </a:rPr>
              <a:t>http://img-fotki.yandex.ru/get/9558/134091466.9a/0_c0378_bebb161_S</a:t>
            </a:r>
            <a:r>
              <a:rPr lang="ru-RU" sz="1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ru-RU" sz="1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Блокнот с ручкой </a:t>
            </a:r>
            <a:r>
              <a:rPr lang="ru-RU" sz="1400" u="sng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  <a:hlinkClick r:id="rId7"/>
              </a:rPr>
              <a:t>http://img-fotki.yandex.ru/get/19/108950446.6d/0_b4102_1793a431_S</a:t>
            </a:r>
            <a:endParaRPr lang="ru-RU" sz="14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lang="ru-RU" sz="1400" dirty="0">
              <a:solidFill>
                <a:prstClr val="black"/>
              </a:solidFill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Тема Office">
  <a:themeElements>
    <a:clrScheme name="Другая 15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5F497A"/>
      </a:hlink>
      <a:folHlink>
        <a:srgbClr val="3F3151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100</Words>
  <Application>Microsoft Office PowerPoint</Application>
  <PresentationFormat>Экран (4:3)</PresentationFormat>
  <Paragraphs>27</Paragraphs>
  <Slides>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6" baseType="lpstr">
      <vt:lpstr>1_Тема Office</vt:lpstr>
      <vt:lpstr>Слайд 1</vt:lpstr>
      <vt:lpstr>Слайд 2</vt:lpstr>
      <vt:lpstr>Слайд 3</vt:lpstr>
      <vt:lpstr>Слайд 4</vt:lpstr>
      <vt:lpstr>Слайд 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User</cp:lastModifiedBy>
  <cp:revision>2</cp:revision>
  <dcterms:created xsi:type="dcterms:W3CDTF">2014-07-17T09:10:52Z</dcterms:created>
  <dcterms:modified xsi:type="dcterms:W3CDTF">2014-07-24T16:29:42Z</dcterms:modified>
</cp:coreProperties>
</file>