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 smtClean="0"/>
              <a:t>14.06.2014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 smtClean="0"/>
              <a:t>14.06.2014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 smtClean="0"/>
              <a:t>14.06.2014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 smtClean="0"/>
              <a:t>14.06.2014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 smtClean="0"/>
              <a:t>14.06.2014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 smtClean="0"/>
              <a:t>14.06.2014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 smtClean="0"/>
              <a:t>14.06.2014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 smtClean="0"/>
              <a:t>14.06.2014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 smtClean="0"/>
              <a:t>14.06.2014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 smtClean="0"/>
              <a:t>14.06.2014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 smtClean="0"/>
              <a:t>14.06.2014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 userDrawn="1"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33CC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h="0" prst="softRound"/>
            <a:bevelB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1285852" y="142852"/>
            <a:ext cx="7724860" cy="6572296"/>
          </a:xfrm>
          <a:prstGeom prst="rect">
            <a:avLst/>
          </a:prstGeom>
          <a:solidFill>
            <a:srgbClr val="CC99FF"/>
          </a:solidFill>
          <a:ln>
            <a:solidFill>
              <a:srgbClr val="FF33CC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h="0" prst="softRound"/>
            <a:bevelB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0_6a837_8225efc1_L.png"/>
          <p:cNvPicPr>
            <a:picLocks noChangeAspect="1"/>
          </p:cNvPicPr>
          <p:nvPr userDrawn="1"/>
        </p:nvPicPr>
        <p:blipFill>
          <a:blip r:embed="rId13" cstate="email"/>
          <a:stretch>
            <a:fillRect/>
          </a:stretch>
        </p:blipFill>
        <p:spPr>
          <a:xfrm>
            <a:off x="1285852" y="142852"/>
            <a:ext cx="7715304" cy="6572296"/>
          </a:xfrm>
          <a:prstGeom prst="rect">
            <a:avLst/>
          </a:prstGeom>
        </p:spPr>
      </p:pic>
      <p:pic>
        <p:nvPicPr>
          <p:cNvPr id="19" name="Рисунок 18" descr="0_66cfe_c3d35db6_M.png"/>
          <p:cNvPicPr>
            <a:picLocks noChangeAspect="1"/>
          </p:cNvPicPr>
          <p:nvPr userDrawn="1"/>
        </p:nvPicPr>
        <p:blipFill>
          <a:blip r:embed="rId14" cstate="email"/>
          <a:stretch>
            <a:fillRect/>
          </a:stretch>
        </p:blipFill>
        <p:spPr>
          <a:xfrm flipH="1">
            <a:off x="0" y="4964802"/>
            <a:ext cx="1785917" cy="1893198"/>
          </a:xfrm>
          <a:prstGeom prst="rect">
            <a:avLst/>
          </a:prstGeom>
        </p:spPr>
      </p:pic>
      <p:pic>
        <p:nvPicPr>
          <p:cNvPr id="22" name="Рисунок 21" descr="0_66cfe_c3d35db6_M.png"/>
          <p:cNvPicPr>
            <a:picLocks noChangeAspect="1"/>
          </p:cNvPicPr>
          <p:nvPr userDrawn="1"/>
        </p:nvPicPr>
        <p:blipFill>
          <a:blip r:embed="rId14" cstate="email"/>
          <a:stretch>
            <a:fillRect/>
          </a:stretch>
        </p:blipFill>
        <p:spPr>
          <a:xfrm flipH="1">
            <a:off x="0" y="1571612"/>
            <a:ext cx="1785917" cy="1893198"/>
          </a:xfrm>
          <a:prstGeom prst="rect">
            <a:avLst/>
          </a:prstGeom>
        </p:spPr>
      </p:pic>
      <p:pic>
        <p:nvPicPr>
          <p:cNvPr id="20" name="Рисунок 19" descr="0_66cfe_c3d35db6_M.png"/>
          <p:cNvPicPr>
            <a:picLocks noChangeAspect="1"/>
          </p:cNvPicPr>
          <p:nvPr userDrawn="1"/>
        </p:nvPicPr>
        <p:blipFill>
          <a:blip r:embed="rId14" cstate="email"/>
          <a:stretch>
            <a:fillRect/>
          </a:stretch>
        </p:blipFill>
        <p:spPr>
          <a:xfrm>
            <a:off x="0" y="3214686"/>
            <a:ext cx="1785917" cy="1893198"/>
          </a:xfrm>
          <a:prstGeom prst="rect">
            <a:avLst/>
          </a:prstGeom>
        </p:spPr>
      </p:pic>
      <p:pic>
        <p:nvPicPr>
          <p:cNvPr id="21" name="Рисунок 20" descr="0_66cfe_c3d35db6_M.png"/>
          <p:cNvPicPr>
            <a:picLocks noChangeAspect="1"/>
          </p:cNvPicPr>
          <p:nvPr userDrawn="1"/>
        </p:nvPicPr>
        <p:blipFill>
          <a:blip r:embed="rId14" cstate="email"/>
          <a:stretch>
            <a:fillRect/>
          </a:stretch>
        </p:blipFill>
        <p:spPr>
          <a:xfrm>
            <a:off x="0" y="0"/>
            <a:ext cx="1785917" cy="1893198"/>
          </a:xfrm>
          <a:prstGeom prst="rect">
            <a:avLst/>
          </a:prstGeom>
        </p:spPr>
      </p:pic>
      <p:sp>
        <p:nvSpPr>
          <p:cNvPr id="7" name="Прямоугольник 6"/>
          <p:cNvSpPr/>
          <p:nvPr userDrawn="1"/>
        </p:nvSpPr>
        <p:spPr>
          <a:xfrm>
            <a:off x="0" y="6642556"/>
            <a:ext cx="93862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6607/16969765.16/0_66cfe_c3d35db6_M.png" TargetMode="External"/><Relationship Id="rId2" Type="http://schemas.openxmlformats.org/officeDocument/2006/relationships/hyperlink" Target="http://img-fotki.yandex.ru/get/6520/16969765.99/0_6a837_8225efc1_L.png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linda6035.ucoz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1285852" y="2357430"/>
            <a:ext cx="7643866" cy="4214842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0941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7030A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479" y="214290"/>
            <a:ext cx="72866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Рамка нежная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http://img-fotki.yandex.ru/get/6520/16969765.99/0_6a837_8225efc1_L.png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Цветы </a:t>
            </a:r>
            <a:r>
              <a:rPr lang="ru-RU" sz="1400" u="sng" dirty="0"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img-fotki.yandex.ru/get/6607/16969765.16/0_66cfe_c3d35db6_M.png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grpSp>
        <p:nvGrpSpPr>
          <p:cNvPr id="3" name="Группа 6"/>
          <p:cNvGrpSpPr/>
          <p:nvPr/>
        </p:nvGrpSpPr>
        <p:grpSpPr>
          <a:xfrm>
            <a:off x="1285852" y="1916832"/>
            <a:ext cx="7572428" cy="4353957"/>
            <a:chOff x="539750" y="1344094"/>
            <a:chExt cx="7993063" cy="5189402"/>
          </a:xfrm>
        </p:grpSpPr>
        <p:grpSp>
          <p:nvGrpSpPr>
            <p:cNvPr id="4" name="Группа 1"/>
            <p:cNvGrpSpPr>
              <a:grpSpLocks/>
            </p:cNvGrpSpPr>
            <p:nvPr/>
          </p:nvGrpSpPr>
          <p:grpSpPr bwMode="auto">
            <a:xfrm>
              <a:off x="539750" y="1344094"/>
              <a:ext cx="7993063" cy="4527418"/>
              <a:chOff x="539552" y="-815361"/>
              <a:chExt cx="7992888" cy="5659512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539552" y="-815361"/>
                <a:ext cx="7992888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4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2411760" y="6093296"/>
              <a:ext cx="4565617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7030A0"/>
                  </a:solidFill>
                </a:rPr>
                <a:t>СПАСИБО АВТОРАМ ФОНОВ И КАРТИНОК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030A0"/>
      </a:hlink>
      <a:folHlink>
        <a:srgbClr val="FE19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81</Words>
  <Application>Microsoft Office PowerPoint</Application>
  <PresentationFormat>Экран (4:3)</PresentationFormat>
  <Paragraphs>22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2014-06-14T15:04:35Z</dcterms:created>
  <dcterms:modified xsi:type="dcterms:W3CDTF">2014-06-14T15:31:43Z</dcterms:modified>
</cp:coreProperties>
</file>