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678"/>
    <a:srgbClr val="A7D6E3"/>
    <a:srgbClr val="87C7D9"/>
    <a:srgbClr val="8A0000"/>
    <a:srgbClr val="FF8B8B"/>
    <a:srgbClr val="B07BD7"/>
    <a:srgbClr val="D1B2E8"/>
    <a:srgbClr val="C39B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A7D6E3"/>
          </a:solidFill>
          <a:ln w="38100" cap="rnd">
            <a:solidFill>
              <a:schemeClr val="accent5">
                <a:lumMod val="20000"/>
                <a:lumOff val="8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266678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20586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2014-11-07T17:01:55Z</dcterms:created>
  <dcterms:modified xsi:type="dcterms:W3CDTF">2014-11-07T17:39:55Z</dcterms:modified>
</cp:coreProperties>
</file>