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4F623-F4F7-4087-B43E-E9739AF43CD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CBD50-6177-4BC8-AB4E-6D5C48EE72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364/16969765.17a/0_7beae_f330cc2f_orig.png" TargetMode="External"/><Relationship Id="rId2" Type="http://schemas.openxmlformats.org/officeDocument/2006/relationships/hyperlink" Target="http://img-fotki.yandex.ru/get/6713/134091466.96/0_bfe07_107b7ad5_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857496"/>
            <a:ext cx="8572560" cy="350046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515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79646">
                      <a:lumMod val="50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79646">
                      <a:lumMod val="50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57290" y="1428736"/>
            <a:ext cx="6715172" cy="4880425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81903"/>
              <a:chOff x="607288" y="-815361"/>
              <a:chExt cx="7925152" cy="5227599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F79646">
                      <a:lumMod val="50000"/>
                    </a:srgb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F79646">
                      <a:lumMod val="50000"/>
                    </a:srgb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00174"/>
            <a:ext cx="864399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Надпись 1 сентября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img-fotki.yandex.ru/get/6713/134091466.96/0_bfe07_107b7ad5_S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Осенний декор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img-fotki.yandex.ru/get/9364/16969765.17a/0_7beae_f330cc2f_orig.png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2014-07-06T18:19:00Z</dcterms:created>
  <dcterms:modified xsi:type="dcterms:W3CDTF">2014-07-19T06:03:52Z</dcterms:modified>
</cp:coreProperties>
</file>