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C2363-2C32-40ED-BF43-6B3F7623BE9F}" type="datetimeFigureOut">
              <a:rPr lang="ru-RU" smtClean="0"/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edsovet.s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410/111874181.62/0_8d155_4d2c9e54_XL.png" TargetMode="External"/><Relationship Id="rId2" Type="http://schemas.openxmlformats.org/officeDocument/2006/relationships/hyperlink" Target="http://img-fotki.yandex.ru/get/6622/58581001.42/0_9be18_f07e2916_M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walls.ru/large/201210/4415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844408" cy="187220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spc="300" dirty="0" smtClean="0">
                <a:ln w="11430"/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Название </a:t>
            </a:r>
            <a:br>
              <a:rPr lang="ru-RU" sz="5400" spc="300" dirty="0" smtClean="0">
                <a:ln w="11430"/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5400" spc="300" dirty="0" smtClean="0">
                <a:ln w="11430"/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презентации</a:t>
            </a:r>
            <a:endParaRPr lang="ru-RU" sz="5400" spc="300" dirty="0">
              <a:ln w="11430"/>
              <a:blipFill dpi="0" rotWithShape="1">
                <a:blip r:embed="rId2"/>
                <a:srcRect/>
                <a:tile tx="0" ty="0" sx="100000" sy="100000" flip="none" algn="tl"/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3933056"/>
            <a:ext cx="3816424" cy="240067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Автор шаблона: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3800" i="1" dirty="0" smtClean="0">
                <a:solidFill>
                  <a:schemeClr val="tx1"/>
                </a:solidFill>
              </a:rPr>
              <a:t>Ранько Елена Алексеевна </a:t>
            </a:r>
          </a:p>
          <a:p>
            <a:r>
              <a:rPr lang="ru-RU" sz="3800" i="1" dirty="0" smtClean="0">
                <a:solidFill>
                  <a:schemeClr val="tx1"/>
                </a:solidFill>
              </a:rPr>
              <a:t>учитель начальных классов  </a:t>
            </a:r>
          </a:p>
          <a:p>
            <a:r>
              <a:rPr lang="ru-RU" sz="3800" i="1" dirty="0" smtClean="0">
                <a:solidFill>
                  <a:schemeClr val="tx1"/>
                </a:solidFill>
              </a:rPr>
              <a:t>МАОУ лицей №21</a:t>
            </a:r>
          </a:p>
          <a:p>
            <a:r>
              <a:rPr lang="ru-RU" sz="3800" i="1" dirty="0" smtClean="0">
                <a:solidFill>
                  <a:schemeClr val="tx1"/>
                </a:solidFill>
              </a:rPr>
              <a:t>  г. Иваново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700808"/>
            <a:ext cx="8075240" cy="4425355"/>
          </a:xfrm>
        </p:spPr>
        <p:txBody>
          <a:bodyPr>
            <a:normAutofit/>
          </a:bodyPr>
          <a:lstStyle/>
          <a:p>
            <a:pPr marL="72000" indent="0" algn="ctr">
              <a:spcBef>
                <a:spcPts val="0"/>
              </a:spcBef>
              <a:buNone/>
            </a:pPr>
            <a:r>
              <a:rPr lang="ru-RU" dirty="0" smtClean="0"/>
              <a:t>Шаблон для создания презентаций </a:t>
            </a:r>
          </a:p>
          <a:p>
            <a:pPr marL="72000" indent="0" algn="ctr">
              <a:spcBef>
                <a:spcPts val="0"/>
              </a:spcBef>
              <a:buNone/>
            </a:pPr>
            <a:r>
              <a:rPr lang="ru-RU" dirty="0" smtClean="0"/>
              <a:t>к урокам и внеклассным мероприятиям </a:t>
            </a:r>
          </a:p>
          <a:p>
            <a:pPr marL="72000" indent="0" algn="ctr">
              <a:spcBef>
                <a:spcPts val="0"/>
              </a:spcBef>
              <a:buNone/>
            </a:pPr>
            <a:r>
              <a:rPr lang="ru-RU" dirty="0" smtClean="0"/>
              <a:t>по любым предметам.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36104"/>
          </a:xfrm>
        </p:spPr>
        <p:txBody>
          <a:bodyPr/>
          <a:lstStyle/>
          <a:p>
            <a:endParaRPr lang="ru-RU" dirty="0">
              <a:solidFill>
                <a:schemeClr val="accent6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600200"/>
            <a:ext cx="7776864" cy="4525963"/>
          </a:xfrm>
        </p:spPr>
        <p:txBody>
          <a:bodyPr>
            <a:normAutofit/>
          </a:bodyPr>
          <a:lstStyle/>
          <a:p>
            <a:pPr eaLnBrk="0" hangingPunct="0">
              <a:lnSpc>
                <a:spcPct val="120000"/>
              </a:lnSpc>
              <a:spcBef>
                <a:spcPts val="0"/>
              </a:spcBef>
              <a:buSzPct val="75000"/>
              <a:buBlip>
                <a:blip r:embed="rId2"/>
              </a:buBlip>
            </a:pPr>
            <a:r>
              <a:rPr lang="ru-RU" sz="2800" dirty="0" smtClean="0"/>
              <a:t>Пункт 1</a:t>
            </a:r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SzPct val="75000"/>
              <a:buBlip>
                <a:blip r:embed="rId2"/>
              </a:buBlip>
            </a:pPr>
            <a:r>
              <a:rPr lang="ru-RU" sz="2800" dirty="0" smtClean="0"/>
              <a:t>Пункт 2</a:t>
            </a:r>
          </a:p>
          <a:p>
            <a:pPr marL="720000" eaLnBrk="0" hangingPunct="0">
              <a:lnSpc>
                <a:spcPct val="120000"/>
              </a:lnSpc>
              <a:spcBef>
                <a:spcPts val="0"/>
              </a:spcBef>
              <a:buClr>
                <a:srgbClr val="A50021"/>
              </a:buClr>
              <a:buSzPct val="80000"/>
              <a:buBlip>
                <a:blip r:embed="rId3"/>
              </a:buBlip>
            </a:pPr>
            <a:r>
              <a:rPr lang="ru-RU" sz="2400" i="1" dirty="0" smtClean="0"/>
              <a:t>Вложенный пункт 1</a:t>
            </a:r>
          </a:p>
          <a:p>
            <a:pPr marL="720000" eaLnBrk="0" hangingPunct="0">
              <a:lnSpc>
                <a:spcPct val="120000"/>
              </a:lnSpc>
              <a:spcBef>
                <a:spcPts val="0"/>
              </a:spcBef>
              <a:buClr>
                <a:srgbClr val="A50021"/>
              </a:buClr>
              <a:buSzPct val="80000"/>
              <a:buBlip>
                <a:blip r:embed="rId3"/>
              </a:buBlip>
            </a:pPr>
            <a:r>
              <a:rPr lang="ru-RU" sz="2400" i="1" dirty="0" smtClean="0"/>
              <a:t>Вложенный пункт 2</a:t>
            </a:r>
          </a:p>
          <a:p>
            <a:pPr marL="720000" eaLnBrk="0" hangingPunct="0">
              <a:lnSpc>
                <a:spcPct val="120000"/>
              </a:lnSpc>
              <a:spcBef>
                <a:spcPts val="0"/>
              </a:spcBef>
              <a:buClr>
                <a:srgbClr val="A50021"/>
              </a:buClr>
              <a:buSzPct val="80000"/>
              <a:buBlip>
                <a:blip r:embed="rId3"/>
              </a:buBlip>
            </a:pPr>
            <a:r>
              <a:rPr lang="ru-RU" sz="2400" i="1" dirty="0" smtClean="0"/>
              <a:t>Вложенный пункт 3</a:t>
            </a:r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SzPct val="75000"/>
              <a:buBlip>
                <a:blip r:embed="rId2"/>
              </a:buBlip>
            </a:pPr>
            <a:r>
              <a:rPr lang="ru-RU" sz="2800" dirty="0" smtClean="0"/>
              <a:t>Пункт 3</a:t>
            </a:r>
          </a:p>
          <a:p>
            <a:pPr marL="720000" eaLnBrk="0" hangingPunct="0">
              <a:lnSpc>
                <a:spcPct val="120000"/>
              </a:lnSpc>
              <a:spcBef>
                <a:spcPts val="0"/>
              </a:spcBef>
              <a:buClr>
                <a:srgbClr val="A50021"/>
              </a:buClr>
              <a:buSzPct val="80000"/>
              <a:buBlip>
                <a:blip r:embed="rId3"/>
              </a:buBlip>
            </a:pPr>
            <a:r>
              <a:rPr lang="ru-RU" sz="2400" i="1" dirty="0" smtClean="0"/>
              <a:t>Вложенный пункт 1</a:t>
            </a:r>
          </a:p>
          <a:p>
            <a:pPr marL="720000" eaLnBrk="0" hangingPunct="0">
              <a:lnSpc>
                <a:spcPct val="120000"/>
              </a:lnSpc>
              <a:spcBef>
                <a:spcPts val="0"/>
              </a:spcBef>
              <a:buClr>
                <a:srgbClr val="A50021"/>
              </a:buClr>
              <a:buSzPct val="80000"/>
              <a:buBlip>
                <a:blip r:embed="rId3"/>
              </a:buBlip>
            </a:pPr>
            <a:r>
              <a:rPr lang="ru-RU" sz="2400" i="1" dirty="0" smtClean="0"/>
              <a:t>Вложенный пункт 2</a:t>
            </a:r>
          </a:p>
          <a:p>
            <a:pPr marL="720000" eaLnBrk="0" hangingPunct="0">
              <a:lnSpc>
                <a:spcPct val="120000"/>
              </a:lnSpc>
              <a:spcBef>
                <a:spcPts val="0"/>
              </a:spcBef>
              <a:buClr>
                <a:srgbClr val="A50021"/>
              </a:buClr>
              <a:buSzPct val="80000"/>
              <a:buBlip>
                <a:blip r:embed="rId3"/>
              </a:buBlip>
            </a:pPr>
            <a:r>
              <a:rPr lang="ru-RU" sz="2400" i="1" dirty="0" smtClean="0"/>
              <a:t>Вложенный пункт 3</a:t>
            </a:r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SzPct val="75000"/>
              <a:buBlip>
                <a:blip r:embed="rId2"/>
              </a:buBlip>
            </a:pPr>
            <a:endParaRPr lang="ru-RU" sz="2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36104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Название</a:t>
            </a:r>
            <a:r>
              <a:rPr lang="ru-RU" dirty="0" smtClean="0">
                <a:solidFill>
                  <a:srgbClr val="99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списка</a:t>
            </a:r>
            <a:endParaRPr lang="ru-RU" dirty="0">
              <a:solidFill>
                <a:schemeClr val="accent6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1042988" y="1052735"/>
            <a:ext cx="7272337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Вы можете использовать данное оформление </a:t>
            </a:r>
          </a:p>
          <a:p>
            <a:pPr algn="ctr"/>
            <a:r>
              <a:rPr lang="ru-RU" sz="2400" dirty="0"/>
              <a:t>для создания своих презентаций, </a:t>
            </a:r>
          </a:p>
          <a:p>
            <a:pPr algn="ctr"/>
            <a:r>
              <a:rPr lang="ru-RU" sz="2400" dirty="0"/>
              <a:t>но в своей презентации вы должны указать </a:t>
            </a:r>
          </a:p>
          <a:p>
            <a:pPr algn="ctr"/>
            <a:r>
              <a:rPr lang="ru-RU" sz="2400" dirty="0"/>
              <a:t>источник шаблона</a:t>
            </a:r>
            <a:r>
              <a:rPr lang="ru-RU" sz="2800" dirty="0"/>
              <a:t>: </a:t>
            </a:r>
          </a:p>
          <a:p>
            <a:pPr algn="ctr"/>
            <a:endParaRPr lang="ru-RU" dirty="0"/>
          </a:p>
          <a:p>
            <a:pPr algn="ctr"/>
            <a:r>
              <a:rPr lang="ru-RU" sz="2400" i="1" dirty="0"/>
              <a:t>сайт: </a:t>
            </a:r>
            <a:r>
              <a:rPr lang="en-US" sz="2400" i="1" dirty="0">
                <a:hlinkClick r:id="rId2"/>
              </a:rPr>
              <a:t>http://pedsovet.su/</a:t>
            </a:r>
            <a:r>
              <a:rPr lang="ru-RU" sz="2400" i="1" dirty="0"/>
              <a:t> </a:t>
            </a:r>
          </a:p>
          <a:p>
            <a:pPr algn="ctr"/>
            <a:endParaRPr lang="ru-RU" sz="2400" i="1" dirty="0"/>
          </a:p>
          <a:p>
            <a:pPr algn="ctr"/>
            <a:r>
              <a:rPr lang="ru-RU" sz="2400" b="1" i="1" dirty="0"/>
              <a:t>Автор шаблона:</a:t>
            </a:r>
          </a:p>
          <a:p>
            <a:pPr algn="ctr"/>
            <a:endParaRPr lang="ru-RU" sz="800" b="1" i="1" dirty="0"/>
          </a:p>
          <a:p>
            <a:pPr algn="ctr"/>
            <a:r>
              <a:rPr lang="ru-RU" sz="2400" i="1" dirty="0"/>
              <a:t>Ранько Елена Алексеевна </a:t>
            </a:r>
          </a:p>
          <a:p>
            <a:pPr algn="ctr"/>
            <a:r>
              <a:rPr lang="ru-RU" sz="2400" i="1" dirty="0"/>
              <a:t>учитель начальных классов  </a:t>
            </a:r>
          </a:p>
          <a:p>
            <a:pPr algn="ctr"/>
            <a:r>
              <a:rPr lang="ru-RU" sz="2400" i="1" dirty="0"/>
              <a:t>МАОУ лицей №21</a:t>
            </a:r>
          </a:p>
          <a:p>
            <a:pPr algn="ctr"/>
            <a:r>
              <a:rPr lang="ru-RU" sz="2400" i="1" dirty="0"/>
              <a:t>  г. Иваново</a:t>
            </a:r>
          </a:p>
          <a:p>
            <a:pPr algn="ctr"/>
            <a:endParaRPr lang="ru-RU" b="1" i="1" dirty="0"/>
          </a:p>
          <a:p>
            <a:pPr algn="ctr"/>
            <a:endParaRPr lang="ru-RU" b="1" i="1" dirty="0"/>
          </a:p>
          <a:p>
            <a:pPr algn="ctr"/>
            <a:endParaRPr lang="ru-RU" b="1" i="1" dirty="0"/>
          </a:p>
          <a:p>
            <a:pPr algn="ctr"/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36104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Интернет - ресурсы</a:t>
            </a:r>
            <a:endParaRPr lang="ru-RU" dirty="0">
              <a:solidFill>
                <a:schemeClr val="accent6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11560" y="1700808"/>
            <a:ext cx="7920880" cy="4391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http://img-fotki.yandex.ru/get/6622/58581001.42/0_9be18_f07e2916_M.png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угловой декор (цветы с бабочкой) </a:t>
            </a:r>
          </a:p>
          <a:p>
            <a:pPr marL="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http://img-fotki.yandex.ru/get/5410/111874181.62/0_8d155_4d2c9e54_XL.png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цветочный бордюр для создания рамочки</a:t>
            </a:r>
          </a:p>
          <a:p>
            <a:pPr marL="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http://www.wwalls.ru/large/201210/44159.jpg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цветочный фон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FF9933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127</Words>
  <Application>Microsoft Office PowerPoint</Application>
  <PresentationFormat>Экран (4:3)</PresentationFormat>
  <Paragraphs>42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Название  презентации</vt:lpstr>
      <vt:lpstr>Слайд 2</vt:lpstr>
      <vt:lpstr>Название списка</vt:lpstr>
      <vt:lpstr>Слайд 4</vt:lpstr>
      <vt:lpstr>Интернет - ресурсы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Елена</dc:creator>
  <cp:lastModifiedBy>Елена</cp:lastModifiedBy>
  <cp:revision>1</cp:revision>
  <dcterms:created xsi:type="dcterms:W3CDTF">2014-08-10T07:57:19Z</dcterms:created>
  <dcterms:modified xsi:type="dcterms:W3CDTF">2014-08-10T08:59:43Z</dcterms:modified>
</cp:coreProperties>
</file>