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3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zn24.ru/sites/default/files/u2/0_37efb_18694d80_l_0.png" TargetMode="External"/><Relationship Id="rId7" Type="http://schemas.openxmlformats.org/officeDocument/2006/relationships/hyperlink" Target="http://i1358.photobucket.com/albums/q761/COBANKIZI/0_601c3_552eca8e_L_zps22761d86.png" TargetMode="External"/><Relationship Id="rId2" Type="http://schemas.openxmlformats.org/officeDocument/2006/relationships/hyperlink" Target="http://img0.liveinternet.ru/images/attach/c/5/89/182/89182502_bee_fraisia_el159.pn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g-fotki.yandex.ru/get/4706/28257045.5ec/0_6f5cf_5329c14_XL.png" TargetMode="External"/><Relationship Id="rId5" Type="http://schemas.openxmlformats.org/officeDocument/2006/relationships/hyperlink" Target="http://img-fotki.yandex.ru/get/6622/58581001.42/0_9bdf7_715333ab_L.png" TargetMode="External"/><Relationship Id="rId4" Type="http://schemas.openxmlformats.org/officeDocument/2006/relationships/hyperlink" Target="http://s2.pic4you.ru/allimage/y2013/09-14/12216/3813751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87624" y="908720"/>
            <a:ext cx="7704857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источник шаблона: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39752" y="476672"/>
            <a:ext cx="4896544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124744"/>
            <a:ext cx="741682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hlinkClick r:id="rId2"/>
              </a:rPr>
              <a:t>http://img0.liveinternet.ru/images/attach/c/5/89/182/89182502_bee_fraisia_el159.png</a:t>
            </a:r>
            <a:r>
              <a:rPr lang="ru-RU" sz="1400" dirty="0" smtClean="0"/>
              <a:t>  </a:t>
            </a:r>
            <a:endParaRPr lang="ru-RU" sz="1400" dirty="0" smtClean="0"/>
          </a:p>
          <a:p>
            <a:pPr algn="ctr"/>
            <a:r>
              <a:rPr lang="ru-RU" sz="1400" dirty="0" smtClean="0"/>
              <a:t> </a:t>
            </a:r>
            <a:r>
              <a:rPr lang="ru-RU" sz="2400" i="1" dirty="0" smtClean="0"/>
              <a:t>зеленая </a:t>
            </a:r>
            <a:r>
              <a:rPr lang="ru-RU" sz="2400" i="1" dirty="0" smtClean="0"/>
              <a:t>виньетка</a:t>
            </a:r>
            <a:endParaRPr lang="ru-RU" sz="600" dirty="0" smtClean="0"/>
          </a:p>
          <a:p>
            <a:pPr algn="ctr"/>
            <a:r>
              <a:rPr lang="ru-RU" sz="1400" dirty="0" smtClean="0">
                <a:hlinkClick r:id="rId3"/>
              </a:rPr>
              <a:t>http://szn24.ru/sites/default/files/u2/0_37efb_18694d80_l_0.png</a:t>
            </a:r>
            <a:r>
              <a:rPr lang="ru-RU" sz="1400" dirty="0" smtClean="0"/>
              <a:t>       </a:t>
            </a:r>
            <a:r>
              <a:rPr lang="ru-RU" sz="2400" i="1" dirty="0" smtClean="0"/>
              <a:t>ромашка</a:t>
            </a:r>
            <a:endParaRPr lang="ru-RU" sz="600" i="1" dirty="0" smtClean="0"/>
          </a:p>
          <a:p>
            <a:pPr algn="ctr"/>
            <a:r>
              <a:rPr lang="ru-RU" sz="1400" dirty="0" smtClean="0">
                <a:hlinkClick r:id="rId4"/>
              </a:rPr>
              <a:t>http://s2.pic4you.ru/allimage/y2013/09-14/12216/3813751.png</a:t>
            </a:r>
            <a:r>
              <a:rPr lang="ru-RU" sz="1400" dirty="0" smtClean="0"/>
              <a:t>     </a:t>
            </a:r>
            <a:r>
              <a:rPr lang="ru-RU" sz="2400" i="1" dirty="0" smtClean="0"/>
              <a:t>бабочка</a:t>
            </a:r>
            <a:endParaRPr lang="ru-RU" sz="600" i="1" dirty="0" smtClean="0"/>
          </a:p>
          <a:p>
            <a:pPr algn="ctr"/>
            <a:r>
              <a:rPr lang="ru-RU" sz="1400" dirty="0" smtClean="0">
                <a:hlinkClick r:id="rId5"/>
              </a:rPr>
              <a:t>http://img-fotki.yandex.ru/get/6622/58581001.42/0_9bdf7_715333ab_L.png</a:t>
            </a:r>
            <a:r>
              <a:rPr lang="ru-RU" sz="1400" dirty="0" smtClean="0"/>
              <a:t>    </a:t>
            </a:r>
            <a:endParaRPr lang="ru-RU" sz="1400" dirty="0" smtClean="0"/>
          </a:p>
          <a:p>
            <a:pPr algn="ctr"/>
            <a:r>
              <a:rPr lang="ru-RU" sz="2400" i="1" dirty="0" smtClean="0"/>
              <a:t>божья </a:t>
            </a:r>
            <a:r>
              <a:rPr lang="ru-RU" sz="2400" i="1" dirty="0" smtClean="0"/>
              <a:t>коровка </a:t>
            </a:r>
          </a:p>
          <a:p>
            <a:pPr algn="ctr"/>
            <a:endParaRPr lang="ru-RU" sz="600" i="1" dirty="0" smtClean="0"/>
          </a:p>
          <a:p>
            <a:pPr algn="ctr"/>
            <a:r>
              <a:rPr lang="ru-RU" sz="1400" u="sng" dirty="0" smtClean="0">
                <a:hlinkClick r:id="rId6"/>
              </a:rPr>
              <a:t>http://img-fotki.yandex.ru/get/4706/28257045.5ec/0_6f5cf_5329c14_XL.png</a:t>
            </a:r>
            <a:endParaRPr lang="ru-RU" sz="1400" u="sng" dirty="0" smtClean="0"/>
          </a:p>
          <a:p>
            <a:pPr algn="ctr"/>
            <a:r>
              <a:rPr lang="ru-RU" sz="2400" i="1" dirty="0" smtClean="0"/>
              <a:t>картинка для создания фона и </a:t>
            </a:r>
            <a:r>
              <a:rPr lang="ru-RU" sz="2400" i="1" dirty="0" smtClean="0"/>
              <a:t>рамочки</a:t>
            </a:r>
          </a:p>
          <a:p>
            <a:pPr algn="ctr"/>
            <a:r>
              <a:rPr lang="en-US" sz="1400" dirty="0" smtClean="0">
                <a:hlinkClick r:id="rId7"/>
              </a:rPr>
              <a:t>http://i1358.photobucket.com/albums/q761/COBANKIZI/0_601c3_552eca8e_L_zps22761d86.png</a:t>
            </a:r>
            <a:r>
              <a:rPr lang="ru-RU" sz="1400" dirty="0" smtClean="0"/>
              <a:t> </a:t>
            </a:r>
            <a:r>
              <a:rPr lang="en-US" sz="1400" dirty="0" smtClean="0"/>
              <a:t> </a:t>
            </a:r>
            <a:endParaRPr lang="ru-RU" sz="1400" dirty="0" smtClean="0"/>
          </a:p>
          <a:p>
            <a:pPr algn="ctr"/>
            <a:r>
              <a:rPr lang="ru-RU" sz="2400" i="1" dirty="0" smtClean="0"/>
              <a:t>декор </a:t>
            </a:r>
            <a:r>
              <a:rPr lang="ru-RU" sz="2400" i="1" dirty="0" smtClean="0"/>
              <a:t>с кругами</a:t>
            </a:r>
          </a:p>
          <a:p>
            <a:endParaRPr lang="ru-RU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78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Елена</cp:lastModifiedBy>
  <cp:revision>21</cp:revision>
  <dcterms:created xsi:type="dcterms:W3CDTF">2013-07-29T17:42:42Z</dcterms:created>
  <dcterms:modified xsi:type="dcterms:W3CDTF">2014-04-12T17:27:59Z</dcterms:modified>
</cp:coreProperties>
</file>