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boik.ru/1400-1050-100-uploads/11_05_2013/view/201209/oboik.ru_41887.jpg" TargetMode="External"/><Relationship Id="rId2" Type="http://schemas.openxmlformats.org/officeDocument/2006/relationships/hyperlink" Target="http://img1.liveinternet.ru/images/attach/c/0/63/370/63370515_1283115232_53.p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76328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09FEE"/>
                    </a:gs>
                    <a:gs pos="90000">
                      <a:srgbClr val="004D74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Название </a:t>
            </a:r>
          </a:p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09FEE"/>
                    </a:gs>
                    <a:gs pos="90000">
                      <a:srgbClr val="004D74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презентации</a:t>
            </a: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539552" y="4149725"/>
            <a:ext cx="5616624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i="1" dirty="0"/>
              <a:t>Автор шаблона: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Ранько 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  г. Иваново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250825" y="404813"/>
            <a:ext cx="8208963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7B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– ресурсы:</a:t>
            </a:r>
          </a:p>
          <a:p>
            <a:pPr algn="ctr">
              <a:defRPr/>
            </a:pPr>
            <a:endParaRPr lang="en-US" sz="2400" b="1" dirty="0">
              <a:solidFill>
                <a:srgbClr val="DA00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dirty="0"/>
              <a:t>Картинка в правом нижнем углу (рыбка, книга, ракушка):</a:t>
            </a:r>
          </a:p>
          <a:p>
            <a:pPr algn="ctr">
              <a:defRPr/>
            </a:pPr>
            <a:r>
              <a:rPr lang="en-US" sz="1600" dirty="0">
                <a:hlinkClick r:id="rId2"/>
              </a:rPr>
              <a:t>http://img1.liveinternet.ru/images/attach/c/0/63/370/63370515_1283115232_53.png</a:t>
            </a:r>
            <a:endParaRPr lang="ru-RU" sz="1600" dirty="0"/>
          </a:p>
          <a:p>
            <a:pPr algn="ctr">
              <a:defRPr/>
            </a:pPr>
            <a:endParaRPr lang="ru-RU" sz="2000" dirty="0"/>
          </a:p>
          <a:p>
            <a:pPr algn="ctr">
              <a:defRPr/>
            </a:pPr>
            <a:r>
              <a:rPr lang="ru-RU" sz="2400" dirty="0"/>
              <a:t>Картинка для создания фона</a:t>
            </a:r>
            <a:r>
              <a:rPr lang="ru-RU" sz="2000" dirty="0"/>
              <a:t>: </a:t>
            </a:r>
          </a:p>
          <a:p>
            <a:pPr algn="ctr">
              <a:defRPr/>
            </a:pPr>
            <a:r>
              <a:rPr lang="en-US" sz="1600" dirty="0">
                <a:hlinkClick r:id="rId3"/>
              </a:rPr>
              <a:t>http://oboik.ru/1400-1050-100-uploads/11_05_2013/view/201209/oboik.ru_41887.jpg</a:t>
            </a:r>
            <a:endParaRPr lang="ru-RU" sz="1600" dirty="0"/>
          </a:p>
          <a:p>
            <a:pPr algn="ctr">
              <a:defRPr/>
            </a:pPr>
            <a:endParaRPr lang="ru-RU" dirty="0"/>
          </a:p>
          <a:p>
            <a:pPr algn="ctr">
              <a:defRPr/>
            </a:pPr>
            <a:r>
              <a:rPr lang="ru-RU" sz="2400" i="1" dirty="0" smtClean="0"/>
              <a:t>Шаблон </a:t>
            </a:r>
            <a:r>
              <a:rPr lang="ru-RU" sz="2400" i="1" dirty="0"/>
              <a:t>сделан в программе </a:t>
            </a:r>
            <a:r>
              <a:rPr lang="en-US" sz="2400" i="1" dirty="0"/>
              <a:t>Adobe Photoshop </a:t>
            </a:r>
            <a:endParaRPr 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52</Words>
  <Application>Microsoft Office PowerPoint</Application>
  <PresentationFormat>Экран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2</cp:revision>
  <dcterms:created xsi:type="dcterms:W3CDTF">2014-06-15T09:49:01Z</dcterms:created>
  <dcterms:modified xsi:type="dcterms:W3CDTF">2014-06-15T14:48:49Z</dcterms:modified>
</cp:coreProperties>
</file>