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8" r:id="rId3"/>
    <p:sldId id="26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51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6422/134091466.34/0_91e3b_ff38d5cf_S" TargetMode="External"/><Relationship Id="rId7" Type="http://schemas.openxmlformats.org/officeDocument/2006/relationships/hyperlink" Target="https://img-fotki.yandex.ru/get/9822/134091466.13b/0_e6a77_fbb2c54_S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img-fotki.yandex.ru/get/6730/134091466.117/0_dd3e4_b2f301de_S" TargetMode="External"/><Relationship Id="rId5" Type="http://schemas.openxmlformats.org/officeDocument/2006/relationships/hyperlink" Target="https://img-fotki.yandex.ru/get/9666/134091466.17a/0_f624b_c29e1426_S" TargetMode="External"/><Relationship Id="rId4" Type="http://schemas.openxmlformats.org/officeDocument/2006/relationships/hyperlink" Target="http://img-fotki.yandex.ru/get/6406/16969765.46/0_68d80_78ecd6f1_L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357430"/>
            <a:ext cx="5143536" cy="2000264"/>
          </a:xfrm>
        </p:spPr>
        <p:txBody>
          <a:bodyPr anchor="ctr"/>
          <a:lstStyle/>
          <a:p>
            <a:r>
              <a:rPr lang="ru-RU" sz="5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Шаблон презентации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4643446"/>
            <a:ext cx="5000660" cy="1500198"/>
          </a:xfr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Автор : Фокина Лидия Петровна, 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учитель начальных классов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МКОУ «СОШ ст. Евсино» 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Искитимского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 района Новосибирской области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2015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5472122" cy="642942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Используемые источники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428596" y="2857496"/>
            <a:ext cx="5572164" cy="3543382"/>
            <a:chOff x="607288" y="-815361"/>
            <a:chExt cx="7925152" cy="6385904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07288" y="-815361"/>
              <a:ext cx="7925152" cy="53803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dirty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Новосибирской области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" name="Прямоугольник 3"/>
            <p:cNvSpPr>
              <a:spLocks noChangeArrowheads="1"/>
            </p:cNvSpPr>
            <p:nvPr/>
          </p:nvSpPr>
          <p:spPr bwMode="auto">
            <a:xfrm>
              <a:off x="1366079" y="4849462"/>
              <a:ext cx="6407569" cy="721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Сайт</a:t>
              </a:r>
              <a:r>
                <a:rPr lang="en-US" sz="2000" b="1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hlinkClick r:id="rId2"/>
                </a:rPr>
                <a:t> http://linda6035.ucoz.ru/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endParaRPr lang="ru-RU" sz="2000" dirty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948483"/>
            <a:ext cx="550072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Небо 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https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://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img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-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fotki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.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yandex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.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ru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/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get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/6422/134091466.34/0_91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e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3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b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_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ff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38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d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5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cf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_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S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Рамка 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4"/>
              </a:rPr>
              <a:t>http://img-fotki.yandex.ru/get/6406/16969765.46/0_68d80_78ecd6f1_L.png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Ландшафт 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5"/>
              </a:rPr>
              <a:t>https://img-fotki.yandex.ru/get/9666/134091466.17a/0_f624b_c29e1426_S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Розовый бегемот 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https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://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img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-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fotki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.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yandex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.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ru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/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get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/6730/134091466.117/0_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dd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3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e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4_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b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2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f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301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de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_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S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Пальма  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7"/>
              </a:rPr>
              <a:t>https://img-fotki.yandex.ru/get/9822/134091466.13b/0_e6a77_fbb2c54_S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128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Шаблон презентации</vt:lpstr>
      <vt:lpstr>Слайд 2</vt:lpstr>
      <vt:lpstr>Используемые источники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 </dc:creator>
  <cp:lastModifiedBy>User</cp:lastModifiedBy>
  <cp:revision>8</cp:revision>
  <dcterms:created xsi:type="dcterms:W3CDTF">2014-07-06T18:18:01Z</dcterms:created>
  <dcterms:modified xsi:type="dcterms:W3CDTF">2015-05-26T18:37:22Z</dcterms:modified>
</cp:coreProperties>
</file>