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B466BB-8C7E-494D-BA75-059C0DE9DEA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80EB-A398-4A6B-BEA8-9E33BCE110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B466BB-8C7E-494D-BA75-059C0DE9DEA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80EB-A398-4A6B-BEA8-9E33BCE110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B466BB-8C7E-494D-BA75-059C0DE9DEA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80EB-A398-4A6B-BEA8-9E33BCE110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B466BB-8C7E-494D-BA75-059C0DE9DEA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80EB-A398-4A6B-BEA8-9E33BCE110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B466BB-8C7E-494D-BA75-059C0DE9DEA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80EB-A398-4A6B-BEA8-9E33BCE110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B466BB-8C7E-494D-BA75-059C0DE9DEA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80EB-A398-4A6B-BEA8-9E33BCE110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B466BB-8C7E-494D-BA75-059C0DE9DEA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80EB-A398-4A6B-BEA8-9E33BCE110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B466BB-8C7E-494D-BA75-059C0DE9DEA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80EB-A398-4A6B-BEA8-9E33BCE110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B466BB-8C7E-494D-BA75-059C0DE9DEA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80EB-A398-4A6B-BEA8-9E33BCE110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B466BB-8C7E-494D-BA75-059C0DE9DEA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80EB-A398-4A6B-BEA8-9E33BCE110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B466BB-8C7E-494D-BA75-059C0DE9DEA1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80EB-A398-4A6B-BEA8-9E33BCE110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180EB-A398-4A6B-BEA8-9E33BCE110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ollady.ru/pic/0004/042/002.jpg" TargetMode="External"/><Relationship Id="rId2" Type="http://schemas.openxmlformats.org/officeDocument/2006/relationships/hyperlink" Target="http://img-fotki.yandex.ru/get/6504/16969765.37/0_68705_ccf82332_L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img-fotki.yandex.ru/get/6722/16969765.164/0_7b335_d8930acc_M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285720" y="2357430"/>
            <a:ext cx="6643734" cy="4000528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2200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1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</a:t>
              </a: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1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презентации</a:t>
              </a:r>
            </a:p>
            <a:p>
              <a:pPr algn="ctr">
                <a:defRPr/>
              </a:pP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1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«В школу»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9" y="642917"/>
            <a:ext cx="6715172" cy="4880425"/>
            <a:chOff x="607488" y="1344094"/>
            <a:chExt cx="7925326" cy="5138028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181903"/>
              <a:chOff x="607288" y="-815361"/>
              <a:chExt cx="7925152" cy="5227599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39289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1366078" y="3885680"/>
                <a:ext cx="6491880" cy="5265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/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</a:rPr>
                  <a:t> </a:t>
                </a:r>
                <a:r>
                  <a:rPr lang="ru-RU" sz="2000" smtClean="0">
                    <a:latin typeface="Monotype Corsiva" pitchFamily="66" charset="0"/>
                  </a:rPr>
                  <a:t> </a:t>
                </a:r>
                <a:endParaRPr lang="ru-RU" sz="2000" dirty="0" smtClean="0"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710123" y="6093296"/>
              <a:ext cx="5968891" cy="3888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1" y="357166"/>
            <a:ext cx="689168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Листья 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http://img-fotki.yandex.ru/get/6504/16969765.37/0_68705_ccf82332_L.png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Ученик 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http://www.coollady.ru/pic/0004/042/002.jpg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Солнышко 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http://img-fotki.yandex.ru/get/6722/16969765.164/0_7b335_d8930acc_M.png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88</Words>
  <Application>Microsoft Office PowerPoint</Application>
  <PresentationFormat>Экран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2014-07-06T16:13:40Z</dcterms:created>
  <dcterms:modified xsi:type="dcterms:W3CDTF">2014-07-19T05:33:35Z</dcterms:modified>
</cp:coreProperties>
</file>