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C4FF4-6EE1-4A76-9B8F-B2F594D6C874}" type="datetimeFigureOut">
              <a:rPr lang="ru-RU"/>
              <a:pPr>
                <a:defRPr/>
              </a:pPr>
              <a:t>27.07.2014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7A747-1B53-4B3F-B8D2-D8AB0E1281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2DDE1-E9F2-4B50-AB95-1A36B28481DE}" type="datetimeFigureOut">
              <a:rPr lang="ru-RU"/>
              <a:pPr>
                <a:defRPr/>
              </a:pPr>
              <a:t>27.07.2014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7BA6C-DE82-4922-A007-5CB817EE4E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11FA9-72D4-4D0D-AA04-5200C8F96D1C}" type="datetimeFigureOut">
              <a:rPr lang="ru-RU"/>
              <a:pPr>
                <a:defRPr/>
              </a:pPr>
              <a:t>27.07.2014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BFCBB-F7D8-4AD9-B5F9-93687358CA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AA105-3B9A-485F-A7BD-B3B1C1BFF994}" type="datetimeFigureOut">
              <a:rPr lang="ru-RU"/>
              <a:pPr>
                <a:defRPr/>
              </a:pPr>
              <a:t>27.07.2014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17202-91A5-4841-8837-12B3422A9C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3E727-7E97-4B76-A273-97C117DFD6DE}" type="datetimeFigureOut">
              <a:rPr lang="ru-RU"/>
              <a:pPr>
                <a:defRPr/>
              </a:pPr>
              <a:t>27.07.2014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140D1-42AB-456C-B3EB-2E58162D29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2FDA9A-A9AF-4522-BA4E-959710ABA8F2}" type="datetimeFigureOut">
              <a:rPr lang="ru-RU"/>
              <a:pPr>
                <a:defRPr/>
              </a:pPr>
              <a:t>27.07.2014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4C3DF-49FF-4AA4-A1AB-8615103FAE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C31E6-6AC6-4E62-806B-D0CB1E8C6262}" type="datetimeFigureOut">
              <a:rPr lang="ru-RU"/>
              <a:pPr>
                <a:defRPr/>
              </a:pPr>
              <a:t>27.07.2014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0E188-B191-46AC-99B7-5113417AE6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59BE0-226E-4980-AAF5-F1A9DF7C7AE8}" type="datetimeFigureOut">
              <a:rPr lang="ru-RU"/>
              <a:pPr>
                <a:defRPr/>
              </a:pPr>
              <a:t>27.07.2014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8319C-EFFD-43A6-A723-9E31BBA50F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4FB44-2B3A-4EA5-B708-4FEB9F41BBF1}" type="datetimeFigureOut">
              <a:rPr lang="ru-RU"/>
              <a:pPr>
                <a:defRPr/>
              </a:pPr>
              <a:t>27.07.2014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51498-F984-481A-8E8C-4DDFA9BC91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BD201-5F9C-4593-BEFD-74C971F0B552}" type="datetimeFigureOut">
              <a:rPr lang="ru-RU"/>
              <a:pPr>
                <a:defRPr/>
              </a:pPr>
              <a:t>27.07.2014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2E6F0-797A-404D-B2F0-96032D2C16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A3035-02C7-4538-A480-C6887B19F5A6}" type="datetimeFigureOut">
              <a:rPr lang="ru-RU"/>
              <a:pPr>
                <a:defRPr/>
              </a:pPr>
              <a:t>27.07.2014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8664C-3B03-4311-A452-8E87A1DF2E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2014-07-26 17-35-01 Яндекс.Фотки - Google Chrome.png"/>
          <p:cNvPicPr>
            <a:picLocks noChangeAspect="1"/>
          </p:cNvPicPr>
          <p:nvPr userDrawn="1"/>
        </p:nvPicPr>
        <p:blipFill>
          <a:blip r:embed="rId13" cstate="email"/>
          <a:srcRect/>
          <a:stretch>
            <a:fillRect/>
          </a:stretch>
        </p:blipFill>
        <p:spPr>
          <a:xfrm>
            <a:off x="142844" y="142852"/>
            <a:ext cx="1571636" cy="6572296"/>
          </a:xfrm>
          <a:prstGeom prst="rect">
            <a:avLst/>
          </a:prstGeom>
        </p:spPr>
      </p:pic>
      <p:sp>
        <p:nvSpPr>
          <p:cNvPr id="10" name="Прямоугольник 9"/>
          <p:cNvSpPr/>
          <p:nvPr userDrawn="1"/>
        </p:nvSpPr>
        <p:spPr>
          <a:xfrm>
            <a:off x="142844" y="6500834"/>
            <a:ext cx="11993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http://linda6035.ucoz.ru/</a:t>
            </a:r>
            <a:endParaRPr lang="ru-RU" sz="8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142844" y="142852"/>
            <a:ext cx="8858312" cy="657229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714480" y="142852"/>
            <a:ext cx="7286676" cy="65722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362" name="Picture 2" descr="http://img-fotki.yandex.ru/get/9260/16969765.208/0_8d298_247960b4_L.png"/>
          <p:cNvPicPr>
            <a:picLocks noChangeAspect="1" noChangeArrowheads="1"/>
          </p:cNvPicPr>
          <p:nvPr userDrawn="1"/>
        </p:nvPicPr>
        <p:blipFill>
          <a:blip r:embed="rId14" cstate="email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flipH="1">
            <a:off x="1714480" y="214290"/>
            <a:ext cx="7286676" cy="6500858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9800/134091466.189/0_fa944_dc6be0c1_S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img-fotki.yandex.ru/get/9260/16969765.208/0_8d298_247960b4_L.png&#1060;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785918" y="2357430"/>
            <a:ext cx="7072362" cy="4000528"/>
            <a:chOff x="1115616" y="2146448"/>
            <a:chExt cx="7165477" cy="4540580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15616" y="2146448"/>
              <a:ext cx="7165477" cy="11527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714480" y="1916832"/>
            <a:ext cx="7000925" cy="4353957"/>
            <a:chOff x="607488" y="1344094"/>
            <a:chExt cx="7925326" cy="5189402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607488" y="1344094"/>
              <a:ext cx="7925326" cy="4527418"/>
              <a:chOff x="607288" y="-815361"/>
              <a:chExt cx="7925152" cy="5659512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07288" y="-815361"/>
                <a:ext cx="7925152" cy="44480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2699547" y="4196516"/>
                <a:ext cx="3628503" cy="647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b="1" dirty="0">
                    <a:solidFill>
                      <a:prstClr val="black"/>
                    </a:solidFill>
                    <a:latin typeface="Monotype Corsiva" pitchFamily="66" charset="0"/>
                    <a:hlinkClick r:id="rId2"/>
                  </a:rPr>
                  <a:t>http://linda6035.ucoz.ru/</a:t>
                </a:r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    </a:t>
                </a:r>
                <a:r>
                  <a:rPr lang="ru-RU" sz="2000" b="1" i="1" dirty="0">
                    <a:solidFill>
                      <a:prstClr val="black"/>
                    </a:solidFill>
                    <a:latin typeface="Monotype Corsiva" pitchFamily="66" charset="0"/>
                  </a:rPr>
                  <a:t>  </a:t>
                </a:r>
                <a:endParaRPr lang="ru-RU" sz="2000" b="1" dirty="0">
                  <a:solidFill>
                    <a:prstClr val="black"/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2411760" y="6093296"/>
              <a:ext cx="5725263" cy="44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C00000"/>
                  </a:solidFill>
                </a:rPr>
                <a:t>СПАСИБО АВТОРАМ ФОНОВ И КАРТИНОК</a:t>
              </a: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1714480" y="357166"/>
            <a:ext cx="7149193" cy="1738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smtClean="0">
                <a:latin typeface="Times New Roman"/>
                <a:ea typeface="Calibri"/>
                <a:cs typeface="Times New Roman"/>
              </a:rPr>
              <a:t>Бордюр </a:t>
            </a:r>
            <a:r>
              <a:rPr lang="ru-RU" sz="1400" u="sng" dirty="0" smtClean="0">
                <a:solidFill>
                  <a:srgbClr val="0000FF"/>
                </a:solidFill>
                <a:latin typeface="Times New Roman"/>
                <a:ea typeface="Calibri"/>
                <a:cs typeface="Times New Roman"/>
                <a:hlinkClick r:id="rId3"/>
              </a:rPr>
              <a:t>http://img-fotki.yandex.ru/get/9800/134091466.189/0_fa944_dc6be0c1_S</a:t>
            </a:r>
            <a:r>
              <a:rPr lang="ru-RU" sz="1400" dirty="0" smtClean="0">
                <a:latin typeface="Times New Roman"/>
                <a:ea typeface="Calibri"/>
                <a:cs typeface="Times New Roman"/>
              </a:rPr>
              <a:t> </a:t>
            </a:r>
            <a:endParaRPr lang="ru-RU" sz="1100" dirty="0" smtClean="0">
              <a:latin typeface="Calibri"/>
              <a:ea typeface="Calibri"/>
              <a:cs typeface="Times New Roman"/>
            </a:endParaRPr>
          </a:p>
          <a:p>
            <a:pPr algn="ctr"/>
            <a:r>
              <a:rPr lang="ru-RU" sz="1400" dirty="0" smtClean="0">
                <a:latin typeface="Times New Roman"/>
                <a:ea typeface="Calibri"/>
              </a:rPr>
              <a:t>Листья </a:t>
            </a:r>
            <a:r>
              <a:rPr lang="ru-RU" sz="1400" u="sng" dirty="0" smtClean="0">
                <a:solidFill>
                  <a:srgbClr val="0000FF"/>
                </a:solidFill>
                <a:latin typeface="Times New Roman"/>
                <a:ea typeface="Calibri"/>
                <a:hlinkClick r:id="rId4"/>
              </a:rPr>
              <a:t>http://</a:t>
            </a:r>
            <a:r>
              <a:rPr lang="ru-RU" sz="1400" u="sng" dirty="0" smtClean="0">
                <a:solidFill>
                  <a:srgbClr val="0000FF"/>
                </a:solidFill>
                <a:latin typeface="Times New Roman"/>
                <a:ea typeface="Calibri"/>
                <a:hlinkClick r:id="rId4"/>
              </a:rPr>
              <a:t>img-fotki.yandex.ru/get/9260/16969765.208/0_8d298_247960b4_L.png</a:t>
            </a:r>
          </a:p>
          <a:p>
            <a:pPr algn="ctr">
              <a:lnSpc>
                <a:spcPct val="150000"/>
              </a:lnSpc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95373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80</Words>
  <Application>Microsoft Office PowerPoint</Application>
  <PresentationFormat>Экран (4:3)</PresentationFormat>
  <Paragraphs>22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10</cp:revision>
  <dcterms:created xsi:type="dcterms:W3CDTF">2014-06-24T15:51:35Z</dcterms:created>
  <dcterms:modified xsi:type="dcterms:W3CDTF">2014-07-27T16:44:38Z</dcterms:modified>
</cp:coreProperties>
</file>