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9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8C4FF4-6EE1-4A76-9B8F-B2F594D6C874}" type="datetimeFigureOut">
              <a:rPr lang="ru-RU"/>
              <a:pPr>
                <a:defRPr/>
              </a:pPr>
              <a:t>20.07.2014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F7A747-1B53-4B3F-B8D2-D8AB0E1281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52DDE1-E9F2-4B50-AB95-1A36B28481DE}" type="datetimeFigureOut">
              <a:rPr lang="ru-RU"/>
              <a:pPr>
                <a:defRPr/>
              </a:pPr>
              <a:t>20.07.2014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87BA6C-DE82-4922-A007-5CB817EE4E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011FA9-72D4-4D0D-AA04-5200C8F96D1C}" type="datetimeFigureOut">
              <a:rPr lang="ru-RU"/>
              <a:pPr>
                <a:defRPr/>
              </a:pPr>
              <a:t>20.07.2014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CBFCBB-F7D8-4AD9-B5F9-93687358CA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8AA105-3B9A-485F-A7BD-B3B1C1BFF994}" type="datetimeFigureOut">
              <a:rPr lang="ru-RU"/>
              <a:pPr>
                <a:defRPr/>
              </a:pPr>
              <a:t>20.07.2014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217202-91A5-4841-8837-12B3422A9C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03E727-7E97-4B76-A273-97C117DFD6DE}" type="datetimeFigureOut">
              <a:rPr lang="ru-RU"/>
              <a:pPr>
                <a:defRPr/>
              </a:pPr>
              <a:t>20.07.2014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F140D1-42AB-456C-B3EB-2E58162D29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2FDA9A-A9AF-4522-BA4E-959710ABA8F2}" type="datetimeFigureOut">
              <a:rPr lang="ru-RU"/>
              <a:pPr>
                <a:defRPr/>
              </a:pPr>
              <a:t>20.07.2014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C4C3DF-49FF-4AA4-A1AB-8615103FAE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1C31E6-6AC6-4E62-806B-D0CB1E8C6262}" type="datetimeFigureOut">
              <a:rPr lang="ru-RU"/>
              <a:pPr>
                <a:defRPr/>
              </a:pPr>
              <a:t>20.07.2014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B0E188-B191-46AC-99B7-5113417AE6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E59BE0-226E-4980-AAF5-F1A9DF7C7AE8}" type="datetimeFigureOut">
              <a:rPr lang="ru-RU"/>
              <a:pPr>
                <a:defRPr/>
              </a:pPr>
              <a:t>20.07.2014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D8319C-EFFD-43A6-A723-9E31BBA50F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94FB44-2B3A-4EA5-B708-4FEB9F41BBF1}" type="datetimeFigureOut">
              <a:rPr lang="ru-RU"/>
              <a:pPr>
                <a:defRPr/>
              </a:pPr>
              <a:t>20.07.2014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C51498-F984-481A-8E8C-4DDFA9BC91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4BD201-5F9C-4593-BEFD-74C971F0B552}" type="datetimeFigureOut">
              <a:rPr lang="ru-RU"/>
              <a:pPr>
                <a:defRPr/>
              </a:pPr>
              <a:t>20.07.2014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22E6F0-797A-404D-B2F0-96032D2C16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7A3035-02C7-4538-A480-C6887B19F5A6}" type="datetimeFigureOut">
              <a:rPr lang="ru-RU"/>
              <a:pPr>
                <a:defRPr/>
              </a:pPr>
              <a:t>20.07.2014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18664C-3B03-4311-A452-8E87A1DF2E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Рисунок2.png"/>
          <p:cNvPicPr>
            <a:picLocks noChangeAspect="1"/>
          </p:cNvPicPr>
          <p:nvPr userDrawn="1"/>
        </p:nvPicPr>
        <p:blipFill>
          <a:blip r:embed="rId14" cstate="print">
            <a:lum/>
          </a:blip>
          <a:stretch>
            <a:fillRect/>
          </a:stretch>
        </p:blipFill>
        <p:spPr>
          <a:xfrm>
            <a:off x="0" y="357166"/>
            <a:ext cx="9144000" cy="6500834"/>
          </a:xfrm>
          <a:prstGeom prst="rect">
            <a:avLst/>
          </a:prstGeom>
          <a:effectLst>
            <a:outerShdw blurRad="50800" dist="38100" dir="16200000" rotWithShape="0">
              <a:schemeClr val="bg1">
                <a:alpha val="40000"/>
              </a:schemeClr>
            </a:outerShdw>
          </a:effectLst>
        </p:spPr>
      </p:pic>
      <p:sp>
        <p:nvSpPr>
          <p:cNvPr id="15" name="Прямоугольник 14"/>
          <p:cNvSpPr/>
          <p:nvPr userDrawn="1"/>
        </p:nvSpPr>
        <p:spPr>
          <a:xfrm>
            <a:off x="0" y="6572272"/>
            <a:ext cx="9144000" cy="28572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0" y="1285860"/>
            <a:ext cx="9144000" cy="5214974"/>
          </a:xfrm>
          <a:prstGeom prst="rect">
            <a:avLst/>
          </a:prstGeom>
          <a:solidFill>
            <a:schemeClr val="bg1">
              <a:alpha val="72000"/>
            </a:schemeClr>
          </a:solidFill>
          <a:ln>
            <a:noFill/>
          </a:ln>
          <a:effectLst>
            <a:outerShdw blurRad="1270000" dist="50800" dir="5400000" algn="ctr" rotWithShape="0">
              <a:schemeClr val="bg1">
                <a:alpha val="43000"/>
              </a:schemeClr>
            </a:outerShdw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642556"/>
            <a:ext cx="119936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  <a:t>http://linda6035.ucoz.ru/</a:t>
            </a:r>
            <a:endParaRPr lang="ru-RU" sz="800" dirty="0">
              <a:solidFill>
                <a:schemeClr val="bg1">
                  <a:lumMod val="6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it.wallpaperswiki.org/wallpapers/2012/11/Curve-Sfondo-blu-linee-Visibilit%C3%A0-Traffico-485x728.jpg" TargetMode="External"/><Relationship Id="rId2" Type="http://schemas.openxmlformats.org/officeDocument/2006/relationships/hyperlink" Target="http://linda6035.ucoz.ru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285720" y="2357430"/>
            <a:ext cx="8572560" cy="4000528"/>
            <a:chOff x="1115616" y="2146448"/>
            <a:chExt cx="7165477" cy="4540580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1115616" y="2146448"/>
              <a:ext cx="7165477" cy="115277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6000" b="1" dirty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rgbClr val="0070C0"/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</a:rPr>
                <a:t>Шаблон презентации</a:t>
              </a:r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2187089" y="5085184"/>
              <a:ext cx="5084703" cy="16018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Автор : Фокина Лидия Петровна,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учитель начальных классов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МКОУ «СОШ ст. Евсино» </a:t>
              </a:r>
            </a:p>
            <a:p>
              <a:pPr algn="ctr">
                <a:defRPr/>
              </a:pPr>
              <a:r>
                <a:rPr lang="ru-RU" dirty="0" err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Искитимского</a:t>
              </a: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района Новосибирской области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2014</a:t>
              </a:r>
              <a:endParaRPr lang="ru-RU" dirty="0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357158" y="2285992"/>
            <a:ext cx="8358247" cy="3984797"/>
            <a:chOff x="607488" y="1784089"/>
            <a:chExt cx="7925326" cy="4749407"/>
          </a:xfrm>
        </p:grpSpPr>
        <p:grpSp>
          <p:nvGrpSpPr>
            <p:cNvPr id="3" name="Группа 1"/>
            <p:cNvGrpSpPr>
              <a:grpSpLocks/>
            </p:cNvGrpSpPr>
            <p:nvPr/>
          </p:nvGrpSpPr>
          <p:grpSpPr bwMode="auto">
            <a:xfrm>
              <a:off x="607488" y="1784089"/>
              <a:ext cx="7925326" cy="4087423"/>
              <a:chOff x="607288" y="-265344"/>
              <a:chExt cx="7925152" cy="5109495"/>
            </a:xfrm>
          </p:grpSpPr>
          <p:sp>
            <p:nvSpPr>
              <p:cNvPr id="5" name="Прямоугольник 4"/>
              <p:cNvSpPr/>
              <p:nvPr/>
            </p:nvSpPr>
            <p:spPr>
              <a:xfrm>
                <a:off x="607288" y="-265344"/>
                <a:ext cx="7925152" cy="44480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Вы можете использовать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данное оформление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для создания своих презентаций,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но в своей презентации вы должны указать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источник шаблона: </a:t>
                </a:r>
              </a:p>
              <a:p>
                <a:pPr algn="ctr">
                  <a:defRPr/>
                </a:pPr>
                <a:endParaRPr lang="ru-RU" sz="800" dirty="0">
                  <a:solidFill>
                    <a:prstClr val="black"/>
                  </a:solidFill>
                  <a:latin typeface="Monotype Corsiva" pitchFamily="66" charset="0"/>
                </a:endParaRPr>
              </a:p>
              <a:p>
                <a:pPr algn="ctr">
                  <a:defRPr/>
                </a:pPr>
                <a:r>
                  <a:rPr lang="ru-RU" dirty="0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Фокина Лидия Петровна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учитель начальных классов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МКОУ «СОШ ст. Евсино»</a:t>
                </a:r>
              </a:p>
              <a:p>
                <a:pPr algn="ctr">
                  <a:defRPr/>
                </a:pPr>
                <a:r>
                  <a:rPr lang="ru-RU" dirty="0" err="1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Искитимского</a:t>
                </a:r>
                <a:r>
                  <a:rPr lang="ru-RU" dirty="0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 района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Новосибирской области</a:t>
                </a:r>
                <a:endParaRPr lang="ru-RU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6" name="Прямоугольник 3"/>
              <p:cNvSpPr>
                <a:spLocks noChangeArrowheads="1"/>
              </p:cNvSpPr>
              <p:nvPr/>
            </p:nvSpPr>
            <p:spPr bwMode="auto">
              <a:xfrm>
                <a:off x="2699547" y="4196516"/>
                <a:ext cx="3628503" cy="6476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2000" b="1" dirty="0">
                    <a:solidFill>
                      <a:prstClr val="black"/>
                    </a:solidFill>
                    <a:latin typeface="Monotype Corsiva" pitchFamily="66" charset="0"/>
                  </a:rPr>
                  <a:t>Сайт </a:t>
                </a:r>
                <a:r>
                  <a:rPr lang="en-US" sz="2000" b="1" dirty="0">
                    <a:solidFill>
                      <a:prstClr val="black"/>
                    </a:solidFill>
                    <a:latin typeface="Monotype Corsiva" pitchFamily="66" charset="0"/>
                    <a:hlinkClick r:id="rId2"/>
                  </a:rPr>
                  <a:t>http://linda6035.ucoz.ru/</a:t>
                </a:r>
                <a:r>
                  <a:rPr lang="ru-RU" sz="2000" b="1" dirty="0">
                    <a:solidFill>
                      <a:prstClr val="black"/>
                    </a:solidFill>
                    <a:latin typeface="Monotype Corsiva" pitchFamily="66" charset="0"/>
                  </a:rPr>
                  <a:t>    </a:t>
                </a:r>
                <a:r>
                  <a:rPr lang="ru-RU" sz="2000" b="1" i="1" dirty="0">
                    <a:solidFill>
                      <a:prstClr val="black"/>
                    </a:solidFill>
                    <a:latin typeface="Monotype Corsiva" pitchFamily="66" charset="0"/>
                  </a:rPr>
                  <a:t>  </a:t>
                </a:r>
                <a:endParaRPr lang="ru-RU" sz="2000" b="1" dirty="0">
                  <a:solidFill>
                    <a:prstClr val="black"/>
                  </a:solidFill>
                  <a:latin typeface="Monotype Corsiva" pitchFamily="66" charset="0"/>
                </a:endParaRPr>
              </a:p>
            </p:txBody>
          </p:sp>
        </p:grpSp>
        <p:sp>
          <p:nvSpPr>
            <p:cNvPr id="4" name="TextBox 3"/>
            <p:cNvSpPr txBox="1"/>
            <p:nvPr/>
          </p:nvSpPr>
          <p:spPr>
            <a:xfrm>
              <a:off x="2411760" y="6093296"/>
              <a:ext cx="4565617" cy="4402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solidFill>
                    <a:srgbClr val="0070C0"/>
                  </a:solidFill>
                </a:rPr>
                <a:t>СПАСИБО АВТОРАМ ФОНОВ И КАРТИНОК</a:t>
              </a:r>
            </a:p>
          </p:txBody>
        </p:sp>
      </p:grpSp>
      <p:sp>
        <p:nvSpPr>
          <p:cNvPr id="7" name="Прямоугольник 6"/>
          <p:cNvSpPr/>
          <p:nvPr/>
        </p:nvSpPr>
        <p:spPr>
          <a:xfrm>
            <a:off x="285720" y="1000108"/>
            <a:ext cx="8577953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Интернет-ресурсы:</a:t>
            </a:r>
          </a:p>
          <a:p>
            <a:pPr algn="ctr">
              <a:lnSpc>
                <a:spcPct val="150000"/>
              </a:lnSpc>
            </a:pP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Фон для рамки 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http://</a:t>
            </a:r>
            <a:r>
              <a:rPr lang="en-US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it.wallpaperswiki.org/wallpapers/2012/11/Curve-Sfondo-blu-linee-Visibilit%C3%A0-Traffico-485x728.jpg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endParaRPr lang="ru-RU" sz="1400" dirty="0">
              <a:solidFill>
                <a:prstClr val="black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1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366092"/>
      </a:hlink>
      <a:folHlink>
        <a:srgbClr val="24406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</TotalTime>
  <Words>78</Words>
  <Application>Microsoft Office PowerPoint</Application>
  <PresentationFormat>Экран (4:3)</PresentationFormat>
  <Paragraphs>21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8</cp:revision>
  <dcterms:created xsi:type="dcterms:W3CDTF">2014-06-24T15:51:35Z</dcterms:created>
  <dcterms:modified xsi:type="dcterms:W3CDTF">2014-07-20T13:13:16Z</dcterms:modified>
</cp:coreProperties>
</file>