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46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6D7FAD6-8E50-4D41-B02D-AAA6D80E73C8}" type="datetimeFigureOut">
              <a:rPr lang="ru-RU" smtClean="0"/>
              <a:pPr/>
              <a:t>22.11.2014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009A128-E744-4400-929C-6D8E4AABC8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6D7FAD6-8E50-4D41-B02D-AAA6D80E73C8}" type="datetimeFigureOut">
              <a:rPr lang="ru-RU" smtClean="0"/>
              <a:pPr/>
              <a:t>22.11.2014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009A128-E744-4400-929C-6D8E4AABC8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6D7FAD6-8E50-4D41-B02D-AAA6D80E73C8}" type="datetimeFigureOut">
              <a:rPr lang="ru-RU" smtClean="0"/>
              <a:pPr/>
              <a:t>22.11.2014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009A128-E744-4400-929C-6D8E4AABC8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6D7FAD6-8E50-4D41-B02D-AAA6D80E73C8}" type="datetimeFigureOut">
              <a:rPr lang="ru-RU" smtClean="0"/>
              <a:pPr/>
              <a:t>22.11.2014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009A128-E744-4400-929C-6D8E4AABC8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6D7FAD6-8E50-4D41-B02D-AAA6D80E73C8}" type="datetimeFigureOut">
              <a:rPr lang="ru-RU" smtClean="0"/>
              <a:pPr/>
              <a:t>22.11.2014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009A128-E744-4400-929C-6D8E4AABC8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6D7FAD6-8E50-4D41-B02D-AAA6D80E73C8}" type="datetimeFigureOut">
              <a:rPr lang="ru-RU" smtClean="0"/>
              <a:pPr/>
              <a:t>22.11.2014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009A128-E744-4400-929C-6D8E4AABC8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6D7FAD6-8E50-4D41-B02D-AAA6D80E73C8}" type="datetimeFigureOut">
              <a:rPr lang="ru-RU" smtClean="0"/>
              <a:pPr/>
              <a:t>22.11.2014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009A128-E744-4400-929C-6D8E4AABC8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6D7FAD6-8E50-4D41-B02D-AAA6D80E73C8}" type="datetimeFigureOut">
              <a:rPr lang="ru-RU" smtClean="0"/>
              <a:pPr/>
              <a:t>22.11.2014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009A128-E744-4400-929C-6D8E4AABC8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6D7FAD6-8E50-4D41-B02D-AAA6D80E73C8}" type="datetimeFigureOut">
              <a:rPr lang="ru-RU" smtClean="0"/>
              <a:pPr/>
              <a:t>22.11.2014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009A128-E744-4400-929C-6D8E4AABC8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6D7FAD6-8E50-4D41-B02D-AAA6D80E73C8}" type="datetimeFigureOut">
              <a:rPr lang="ru-RU" smtClean="0"/>
              <a:pPr/>
              <a:t>22.11.2014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009A128-E744-4400-929C-6D8E4AABC8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6D7FAD6-8E50-4D41-B02D-AAA6D80E73C8}" type="datetimeFigureOut">
              <a:rPr lang="ru-RU" smtClean="0"/>
              <a:pPr/>
              <a:t>22.11.2014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009A128-E744-4400-929C-6D8E4AABC8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Прямоугольник 85"/>
          <p:cNvSpPr/>
          <p:nvPr userDrawn="1"/>
        </p:nvSpPr>
        <p:spPr>
          <a:xfrm>
            <a:off x="714348" y="285728"/>
            <a:ext cx="8215370" cy="6357982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6642556"/>
            <a:ext cx="1500165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800" kern="1200" dirty="0" smtClean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© Фокина Лидия Петровна </a:t>
            </a:r>
            <a:endParaRPr lang="ru-RU" sz="800" kern="1200" dirty="0">
              <a:solidFill>
                <a:schemeClr val="bg1">
                  <a:lumMod val="85000"/>
                </a:schemeClr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grpSp>
        <p:nvGrpSpPr>
          <p:cNvPr id="8" name="Группа 7"/>
          <p:cNvGrpSpPr/>
          <p:nvPr userDrawn="1"/>
        </p:nvGrpSpPr>
        <p:grpSpPr>
          <a:xfrm rot="10800000">
            <a:off x="357158" y="6147194"/>
            <a:ext cx="821538" cy="250033"/>
            <a:chOff x="2714612" y="1428736"/>
            <a:chExt cx="2857520" cy="785818"/>
          </a:xfrm>
          <a:solidFill>
            <a:schemeClr val="accent3">
              <a:lumMod val="50000"/>
            </a:schemeClr>
          </a:solidFill>
        </p:grpSpPr>
        <p:sp>
          <p:nvSpPr>
            <p:cNvPr id="9" name="Овал 8"/>
            <p:cNvSpPr/>
            <p:nvPr/>
          </p:nvSpPr>
          <p:spPr>
            <a:xfrm>
              <a:off x="4786314" y="1428736"/>
              <a:ext cx="785818" cy="785818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Овал 9"/>
            <p:cNvSpPr/>
            <p:nvPr/>
          </p:nvSpPr>
          <p:spPr>
            <a:xfrm>
              <a:off x="2714612" y="1428736"/>
              <a:ext cx="785818" cy="785818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Овал 10"/>
            <p:cNvSpPr/>
            <p:nvPr/>
          </p:nvSpPr>
          <p:spPr>
            <a:xfrm>
              <a:off x="4929190" y="1571612"/>
              <a:ext cx="500066" cy="500066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Овал 11"/>
            <p:cNvSpPr/>
            <p:nvPr/>
          </p:nvSpPr>
          <p:spPr>
            <a:xfrm>
              <a:off x="2857488" y="1571612"/>
              <a:ext cx="500066" cy="500066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Скругленный прямоугольник 12"/>
            <p:cNvSpPr/>
            <p:nvPr/>
          </p:nvSpPr>
          <p:spPr>
            <a:xfrm>
              <a:off x="3071802" y="1571612"/>
              <a:ext cx="2143140" cy="500066"/>
            </a:xfrm>
            <a:prstGeom prst="roundRect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perspectiveFront"/>
              <a:lightRig rig="balanced" dir="t">
                <a:rot lat="0" lon="0" rev="8700000"/>
              </a:lightRig>
            </a:scene3d>
            <a:sp3d>
              <a:bevelT w="190500" h="38100" prst="divot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4" name="Группа 13"/>
          <p:cNvGrpSpPr/>
          <p:nvPr userDrawn="1"/>
        </p:nvGrpSpPr>
        <p:grpSpPr>
          <a:xfrm rot="10800000">
            <a:off x="357158" y="5436391"/>
            <a:ext cx="821538" cy="250033"/>
            <a:chOff x="2714612" y="1428736"/>
            <a:chExt cx="2857520" cy="785818"/>
          </a:xfrm>
          <a:solidFill>
            <a:schemeClr val="accent3">
              <a:lumMod val="50000"/>
            </a:schemeClr>
          </a:solidFill>
        </p:grpSpPr>
        <p:sp>
          <p:nvSpPr>
            <p:cNvPr id="15" name="Овал 14"/>
            <p:cNvSpPr/>
            <p:nvPr/>
          </p:nvSpPr>
          <p:spPr>
            <a:xfrm>
              <a:off x="4786314" y="1428736"/>
              <a:ext cx="785818" cy="785818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Овал 15"/>
            <p:cNvSpPr/>
            <p:nvPr/>
          </p:nvSpPr>
          <p:spPr>
            <a:xfrm>
              <a:off x="2714612" y="1428736"/>
              <a:ext cx="785818" cy="785818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Овал 16"/>
            <p:cNvSpPr/>
            <p:nvPr/>
          </p:nvSpPr>
          <p:spPr>
            <a:xfrm>
              <a:off x="4929190" y="1571612"/>
              <a:ext cx="500066" cy="500066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Овал 17"/>
            <p:cNvSpPr/>
            <p:nvPr/>
          </p:nvSpPr>
          <p:spPr>
            <a:xfrm>
              <a:off x="2857488" y="1571612"/>
              <a:ext cx="500066" cy="500066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Скругленный прямоугольник 18"/>
            <p:cNvSpPr/>
            <p:nvPr/>
          </p:nvSpPr>
          <p:spPr>
            <a:xfrm>
              <a:off x="3071802" y="1571612"/>
              <a:ext cx="2143140" cy="500066"/>
            </a:xfrm>
            <a:prstGeom prst="roundRect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perspectiveFront"/>
              <a:lightRig rig="balanced" dir="t">
                <a:rot lat="0" lon="0" rev="8700000"/>
              </a:lightRig>
            </a:scene3d>
            <a:sp3d>
              <a:bevelT w="190500" h="38100" prst="divot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87" name="Группа 86"/>
          <p:cNvGrpSpPr/>
          <p:nvPr userDrawn="1"/>
        </p:nvGrpSpPr>
        <p:grpSpPr>
          <a:xfrm rot="10800000">
            <a:off x="357158" y="4725588"/>
            <a:ext cx="821538" cy="250033"/>
            <a:chOff x="2714612" y="1428736"/>
            <a:chExt cx="2857520" cy="785818"/>
          </a:xfrm>
          <a:solidFill>
            <a:schemeClr val="accent3">
              <a:lumMod val="50000"/>
            </a:schemeClr>
          </a:solidFill>
        </p:grpSpPr>
        <p:sp>
          <p:nvSpPr>
            <p:cNvPr id="88" name="Овал 87"/>
            <p:cNvSpPr/>
            <p:nvPr/>
          </p:nvSpPr>
          <p:spPr>
            <a:xfrm>
              <a:off x="4786314" y="1428736"/>
              <a:ext cx="785818" cy="785818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9" name="Овал 88"/>
            <p:cNvSpPr/>
            <p:nvPr/>
          </p:nvSpPr>
          <p:spPr>
            <a:xfrm>
              <a:off x="2714612" y="1428736"/>
              <a:ext cx="785818" cy="785818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0" name="Овал 89"/>
            <p:cNvSpPr/>
            <p:nvPr/>
          </p:nvSpPr>
          <p:spPr>
            <a:xfrm>
              <a:off x="4929190" y="1571612"/>
              <a:ext cx="500066" cy="500066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1" name="Овал 90"/>
            <p:cNvSpPr/>
            <p:nvPr/>
          </p:nvSpPr>
          <p:spPr>
            <a:xfrm>
              <a:off x="2857488" y="1571612"/>
              <a:ext cx="500066" cy="500066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2" name="Скругленный прямоугольник 91"/>
            <p:cNvSpPr/>
            <p:nvPr/>
          </p:nvSpPr>
          <p:spPr>
            <a:xfrm>
              <a:off x="3071802" y="1571612"/>
              <a:ext cx="2143140" cy="500066"/>
            </a:xfrm>
            <a:prstGeom prst="roundRect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perspectiveFront"/>
              <a:lightRig rig="balanced" dir="t">
                <a:rot lat="0" lon="0" rev="8700000"/>
              </a:lightRig>
            </a:scene3d>
            <a:sp3d>
              <a:bevelT w="190500" h="38100" prst="divot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93" name="Группа 92"/>
          <p:cNvGrpSpPr/>
          <p:nvPr userDrawn="1"/>
        </p:nvGrpSpPr>
        <p:grpSpPr>
          <a:xfrm rot="10800000">
            <a:off x="357158" y="4014785"/>
            <a:ext cx="821538" cy="250033"/>
            <a:chOff x="2714612" y="1428736"/>
            <a:chExt cx="2857520" cy="785818"/>
          </a:xfrm>
          <a:solidFill>
            <a:schemeClr val="accent3">
              <a:lumMod val="50000"/>
            </a:schemeClr>
          </a:solidFill>
        </p:grpSpPr>
        <p:sp>
          <p:nvSpPr>
            <p:cNvPr id="94" name="Овал 93"/>
            <p:cNvSpPr/>
            <p:nvPr/>
          </p:nvSpPr>
          <p:spPr>
            <a:xfrm>
              <a:off x="4786314" y="1428736"/>
              <a:ext cx="785818" cy="785818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5" name="Овал 94"/>
            <p:cNvSpPr/>
            <p:nvPr/>
          </p:nvSpPr>
          <p:spPr>
            <a:xfrm>
              <a:off x="2714612" y="1428736"/>
              <a:ext cx="785818" cy="785818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6" name="Овал 95"/>
            <p:cNvSpPr/>
            <p:nvPr/>
          </p:nvSpPr>
          <p:spPr>
            <a:xfrm>
              <a:off x="4929190" y="1571612"/>
              <a:ext cx="500066" cy="500066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7" name="Овал 96"/>
            <p:cNvSpPr/>
            <p:nvPr/>
          </p:nvSpPr>
          <p:spPr>
            <a:xfrm>
              <a:off x="2857488" y="1571612"/>
              <a:ext cx="500066" cy="500066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8" name="Скругленный прямоугольник 97"/>
            <p:cNvSpPr/>
            <p:nvPr/>
          </p:nvSpPr>
          <p:spPr>
            <a:xfrm>
              <a:off x="3071802" y="1571612"/>
              <a:ext cx="2143140" cy="500066"/>
            </a:xfrm>
            <a:prstGeom prst="roundRect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perspectiveFront"/>
              <a:lightRig rig="balanced" dir="t">
                <a:rot lat="0" lon="0" rev="8700000"/>
              </a:lightRig>
            </a:scene3d>
            <a:sp3d>
              <a:bevelT w="190500" h="38100" prst="divot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99" name="Группа 98"/>
          <p:cNvGrpSpPr/>
          <p:nvPr userDrawn="1"/>
        </p:nvGrpSpPr>
        <p:grpSpPr>
          <a:xfrm rot="10800000">
            <a:off x="357158" y="3303982"/>
            <a:ext cx="821538" cy="250033"/>
            <a:chOff x="2714612" y="1428736"/>
            <a:chExt cx="2857520" cy="785818"/>
          </a:xfrm>
          <a:solidFill>
            <a:schemeClr val="accent3">
              <a:lumMod val="50000"/>
            </a:schemeClr>
          </a:solidFill>
        </p:grpSpPr>
        <p:sp>
          <p:nvSpPr>
            <p:cNvPr id="100" name="Овал 99"/>
            <p:cNvSpPr/>
            <p:nvPr/>
          </p:nvSpPr>
          <p:spPr>
            <a:xfrm>
              <a:off x="4786314" y="1428736"/>
              <a:ext cx="785818" cy="785818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1" name="Овал 100"/>
            <p:cNvSpPr/>
            <p:nvPr/>
          </p:nvSpPr>
          <p:spPr>
            <a:xfrm>
              <a:off x="2714612" y="1428736"/>
              <a:ext cx="785818" cy="785818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2" name="Овал 101"/>
            <p:cNvSpPr/>
            <p:nvPr/>
          </p:nvSpPr>
          <p:spPr>
            <a:xfrm>
              <a:off x="4929190" y="1571612"/>
              <a:ext cx="500066" cy="500066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3" name="Овал 102"/>
            <p:cNvSpPr/>
            <p:nvPr/>
          </p:nvSpPr>
          <p:spPr>
            <a:xfrm>
              <a:off x="2857488" y="1571612"/>
              <a:ext cx="500066" cy="500066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4" name="Скругленный прямоугольник 103"/>
            <p:cNvSpPr/>
            <p:nvPr/>
          </p:nvSpPr>
          <p:spPr>
            <a:xfrm>
              <a:off x="3071802" y="1571612"/>
              <a:ext cx="2143140" cy="500066"/>
            </a:xfrm>
            <a:prstGeom prst="roundRect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perspectiveFront"/>
              <a:lightRig rig="balanced" dir="t">
                <a:rot lat="0" lon="0" rev="8700000"/>
              </a:lightRig>
            </a:scene3d>
            <a:sp3d>
              <a:bevelT w="190500" h="38100" prst="divot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05" name="Группа 104"/>
          <p:cNvGrpSpPr/>
          <p:nvPr userDrawn="1"/>
        </p:nvGrpSpPr>
        <p:grpSpPr>
          <a:xfrm rot="10800000">
            <a:off x="357158" y="2593179"/>
            <a:ext cx="821538" cy="250033"/>
            <a:chOff x="2714612" y="1428736"/>
            <a:chExt cx="2857520" cy="785818"/>
          </a:xfrm>
          <a:solidFill>
            <a:schemeClr val="accent3">
              <a:lumMod val="50000"/>
            </a:schemeClr>
          </a:solidFill>
        </p:grpSpPr>
        <p:sp>
          <p:nvSpPr>
            <p:cNvPr id="106" name="Овал 105"/>
            <p:cNvSpPr/>
            <p:nvPr/>
          </p:nvSpPr>
          <p:spPr>
            <a:xfrm>
              <a:off x="4786314" y="1428736"/>
              <a:ext cx="785818" cy="785818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7" name="Овал 106"/>
            <p:cNvSpPr/>
            <p:nvPr/>
          </p:nvSpPr>
          <p:spPr>
            <a:xfrm>
              <a:off x="2714612" y="1428736"/>
              <a:ext cx="785818" cy="785818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8" name="Овал 107"/>
            <p:cNvSpPr/>
            <p:nvPr/>
          </p:nvSpPr>
          <p:spPr>
            <a:xfrm>
              <a:off x="4929190" y="1571612"/>
              <a:ext cx="500066" cy="500066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9" name="Овал 108"/>
            <p:cNvSpPr/>
            <p:nvPr/>
          </p:nvSpPr>
          <p:spPr>
            <a:xfrm>
              <a:off x="2857488" y="1571612"/>
              <a:ext cx="500066" cy="500066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0" name="Скругленный прямоугольник 109"/>
            <p:cNvSpPr/>
            <p:nvPr/>
          </p:nvSpPr>
          <p:spPr>
            <a:xfrm>
              <a:off x="3071802" y="1571612"/>
              <a:ext cx="2143140" cy="500066"/>
            </a:xfrm>
            <a:prstGeom prst="roundRect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perspectiveFront"/>
              <a:lightRig rig="balanced" dir="t">
                <a:rot lat="0" lon="0" rev="8700000"/>
              </a:lightRig>
            </a:scene3d>
            <a:sp3d>
              <a:bevelT w="190500" h="38100" prst="divot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11" name="Группа 110"/>
          <p:cNvGrpSpPr/>
          <p:nvPr userDrawn="1"/>
        </p:nvGrpSpPr>
        <p:grpSpPr>
          <a:xfrm rot="10800000">
            <a:off x="357158" y="1882376"/>
            <a:ext cx="821538" cy="250033"/>
            <a:chOff x="2714612" y="1428736"/>
            <a:chExt cx="2857520" cy="785818"/>
          </a:xfrm>
          <a:solidFill>
            <a:schemeClr val="accent3">
              <a:lumMod val="50000"/>
            </a:schemeClr>
          </a:solidFill>
        </p:grpSpPr>
        <p:sp>
          <p:nvSpPr>
            <p:cNvPr id="112" name="Овал 111"/>
            <p:cNvSpPr/>
            <p:nvPr/>
          </p:nvSpPr>
          <p:spPr>
            <a:xfrm>
              <a:off x="4786314" y="1428736"/>
              <a:ext cx="785818" cy="785818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3" name="Овал 112"/>
            <p:cNvSpPr/>
            <p:nvPr/>
          </p:nvSpPr>
          <p:spPr>
            <a:xfrm>
              <a:off x="2714612" y="1428736"/>
              <a:ext cx="785818" cy="785818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4" name="Овал 113"/>
            <p:cNvSpPr/>
            <p:nvPr/>
          </p:nvSpPr>
          <p:spPr>
            <a:xfrm>
              <a:off x="4929190" y="1571612"/>
              <a:ext cx="500066" cy="500066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5" name="Овал 114"/>
            <p:cNvSpPr/>
            <p:nvPr/>
          </p:nvSpPr>
          <p:spPr>
            <a:xfrm>
              <a:off x="2857488" y="1571612"/>
              <a:ext cx="500066" cy="500066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6" name="Скругленный прямоугольник 115"/>
            <p:cNvSpPr/>
            <p:nvPr/>
          </p:nvSpPr>
          <p:spPr>
            <a:xfrm>
              <a:off x="3071802" y="1571612"/>
              <a:ext cx="2143140" cy="500066"/>
            </a:xfrm>
            <a:prstGeom prst="roundRect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perspectiveFront"/>
              <a:lightRig rig="balanced" dir="t">
                <a:rot lat="0" lon="0" rev="8700000"/>
              </a:lightRig>
            </a:scene3d>
            <a:sp3d>
              <a:bevelT w="190500" h="38100" prst="divot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17" name="Группа 116"/>
          <p:cNvGrpSpPr/>
          <p:nvPr userDrawn="1"/>
        </p:nvGrpSpPr>
        <p:grpSpPr>
          <a:xfrm rot="10800000">
            <a:off x="357158" y="1171573"/>
            <a:ext cx="821538" cy="250033"/>
            <a:chOff x="2714612" y="1428736"/>
            <a:chExt cx="2857520" cy="785818"/>
          </a:xfrm>
          <a:solidFill>
            <a:schemeClr val="accent3">
              <a:lumMod val="50000"/>
            </a:schemeClr>
          </a:solidFill>
        </p:grpSpPr>
        <p:sp>
          <p:nvSpPr>
            <p:cNvPr id="118" name="Овал 117"/>
            <p:cNvSpPr/>
            <p:nvPr/>
          </p:nvSpPr>
          <p:spPr>
            <a:xfrm>
              <a:off x="4786314" y="1428736"/>
              <a:ext cx="785818" cy="785818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9" name="Овал 118"/>
            <p:cNvSpPr/>
            <p:nvPr/>
          </p:nvSpPr>
          <p:spPr>
            <a:xfrm>
              <a:off x="2714612" y="1428736"/>
              <a:ext cx="785818" cy="785818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0" name="Овал 119"/>
            <p:cNvSpPr/>
            <p:nvPr/>
          </p:nvSpPr>
          <p:spPr>
            <a:xfrm>
              <a:off x="4929190" y="1571612"/>
              <a:ext cx="500066" cy="500066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1" name="Овал 120"/>
            <p:cNvSpPr/>
            <p:nvPr/>
          </p:nvSpPr>
          <p:spPr>
            <a:xfrm>
              <a:off x="2857488" y="1571612"/>
              <a:ext cx="500066" cy="500066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2" name="Скругленный прямоугольник 121"/>
            <p:cNvSpPr/>
            <p:nvPr/>
          </p:nvSpPr>
          <p:spPr>
            <a:xfrm>
              <a:off x="3071802" y="1571612"/>
              <a:ext cx="2143140" cy="500066"/>
            </a:xfrm>
            <a:prstGeom prst="roundRect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perspectiveFront"/>
              <a:lightRig rig="balanced" dir="t">
                <a:rot lat="0" lon="0" rev="8700000"/>
              </a:lightRig>
            </a:scene3d>
            <a:sp3d>
              <a:bevelT w="190500" h="38100" prst="divot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23" name="Группа 122"/>
          <p:cNvGrpSpPr/>
          <p:nvPr userDrawn="1"/>
        </p:nvGrpSpPr>
        <p:grpSpPr>
          <a:xfrm rot="10800000">
            <a:off x="357158" y="460770"/>
            <a:ext cx="821538" cy="250033"/>
            <a:chOff x="2714612" y="1428736"/>
            <a:chExt cx="2857520" cy="785818"/>
          </a:xfrm>
          <a:solidFill>
            <a:schemeClr val="accent3">
              <a:lumMod val="50000"/>
            </a:schemeClr>
          </a:solidFill>
        </p:grpSpPr>
        <p:sp>
          <p:nvSpPr>
            <p:cNvPr id="124" name="Овал 123"/>
            <p:cNvSpPr/>
            <p:nvPr/>
          </p:nvSpPr>
          <p:spPr>
            <a:xfrm>
              <a:off x="4786314" y="1428736"/>
              <a:ext cx="785818" cy="785818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5" name="Овал 124"/>
            <p:cNvSpPr/>
            <p:nvPr/>
          </p:nvSpPr>
          <p:spPr>
            <a:xfrm>
              <a:off x="2714612" y="1428736"/>
              <a:ext cx="785818" cy="785818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6" name="Овал 125"/>
            <p:cNvSpPr/>
            <p:nvPr/>
          </p:nvSpPr>
          <p:spPr>
            <a:xfrm>
              <a:off x="4929190" y="1571612"/>
              <a:ext cx="500066" cy="500066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7" name="Овал 126"/>
            <p:cNvSpPr/>
            <p:nvPr/>
          </p:nvSpPr>
          <p:spPr>
            <a:xfrm>
              <a:off x="2857488" y="1571612"/>
              <a:ext cx="500066" cy="500066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8" name="Скругленный прямоугольник 127"/>
            <p:cNvSpPr/>
            <p:nvPr/>
          </p:nvSpPr>
          <p:spPr>
            <a:xfrm>
              <a:off x="3071802" y="1571612"/>
              <a:ext cx="2143140" cy="500066"/>
            </a:xfrm>
            <a:prstGeom prst="roundRect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perspectiveFront"/>
              <a:lightRig rig="balanced" dir="t">
                <a:rot lat="0" lon="0" rev="8700000"/>
              </a:lightRig>
            </a:scene3d>
            <a:sp3d>
              <a:bevelT w="190500" h="38100" prst="divot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linda6035.ucoz.ru/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6"/>
          <p:cNvGrpSpPr/>
          <p:nvPr/>
        </p:nvGrpSpPr>
        <p:grpSpPr>
          <a:xfrm>
            <a:off x="714348" y="2357431"/>
            <a:ext cx="8143932" cy="4214841"/>
            <a:chOff x="1115616" y="2146449"/>
            <a:chExt cx="7165477" cy="4540579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1115616" y="2146449"/>
              <a:ext cx="7165477" cy="109415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sz="6000" b="1" dirty="0">
                  <a:ln w="19050">
                    <a:solidFill>
                      <a:prstClr val="white"/>
                    </a:solidFill>
                    <a:prstDash val="solid"/>
                  </a:ln>
                  <a:solidFill>
                    <a:schemeClr val="bg2">
                      <a:lumMod val="50000"/>
                    </a:schemeClr>
                  </a:solidFill>
                  <a:effectLst>
                    <a:outerShdw blurRad="50000" dist="50800" dir="7500000" algn="tl">
                      <a:srgbClr val="000000">
                        <a:shade val="5000"/>
                        <a:alpha val="35000"/>
                      </a:srgbClr>
                    </a:outerShdw>
                  </a:effectLst>
                  <a:latin typeface="Monotype Corsiva" pitchFamily="66" charset="0"/>
                </a:rPr>
                <a:t>Шаблон презентации</a:t>
              </a:r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2187089" y="5085184"/>
              <a:ext cx="5084703" cy="16018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Автор : Фокина Лидия Петровна, </a:t>
              </a:r>
            </a:p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учитель начальных классов</a:t>
              </a:r>
            </a:p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МКОУ «СОШ ст. Евсино» </a:t>
              </a:r>
            </a:p>
            <a:p>
              <a:pPr algn="ctr">
                <a:defRPr/>
              </a:pPr>
              <a:r>
                <a:rPr lang="ru-RU" dirty="0" err="1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Искитимского</a:t>
              </a: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 района Новосибирской области</a:t>
              </a:r>
            </a:p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2014</a:t>
              </a:r>
              <a:endParaRPr lang="ru-RU" dirty="0">
                <a:solidFill>
                  <a:prstClr val="black"/>
                </a:solidFill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>
            <a:grpSpLocks/>
          </p:cNvGrpSpPr>
          <p:nvPr/>
        </p:nvGrpSpPr>
        <p:grpSpPr bwMode="auto">
          <a:xfrm>
            <a:off x="714348" y="2214554"/>
            <a:ext cx="8215370" cy="3538803"/>
            <a:chOff x="607288" y="-815361"/>
            <a:chExt cx="7925152" cy="5659512"/>
          </a:xfrm>
        </p:grpSpPr>
        <p:sp>
          <p:nvSpPr>
            <p:cNvPr id="3" name="Прямоугольник 2"/>
            <p:cNvSpPr/>
            <p:nvPr/>
          </p:nvSpPr>
          <p:spPr>
            <a:xfrm>
              <a:off x="607288" y="-815361"/>
              <a:ext cx="7925152" cy="47745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latin typeface="Monotype Corsiva" pitchFamily="66" charset="0"/>
                </a:rPr>
                <a:t>Вы можете использовать </a:t>
              </a:r>
            </a:p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latin typeface="Monotype Corsiva" pitchFamily="66" charset="0"/>
                </a:rPr>
                <a:t>данное оформление </a:t>
              </a:r>
            </a:p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latin typeface="Monotype Corsiva" pitchFamily="66" charset="0"/>
                </a:rPr>
                <a:t>для создания своих презентаций, </a:t>
              </a:r>
            </a:p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latin typeface="Monotype Corsiva" pitchFamily="66" charset="0"/>
                </a:rPr>
                <a:t>но в своей презентации вы должны указать </a:t>
              </a:r>
            </a:p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latin typeface="Monotype Corsiva" pitchFamily="66" charset="0"/>
                </a:rPr>
                <a:t>источник шаблона: </a:t>
              </a:r>
            </a:p>
            <a:p>
              <a:pPr algn="ctr">
                <a:defRPr/>
              </a:pPr>
              <a:endParaRPr lang="ru-RU" sz="800" dirty="0">
                <a:solidFill>
                  <a:prstClr val="black"/>
                </a:solidFill>
                <a:latin typeface="Monotype Corsiva" pitchFamily="66" charset="0"/>
              </a:endParaRPr>
            </a:p>
            <a:p>
              <a:pPr algn="ctr">
                <a:defRPr/>
              </a:pPr>
              <a:r>
                <a:rPr lang="ru-RU" dirty="0">
                  <a:solidFill>
                    <a:schemeClr val="bg2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Фокина Лидия Петровна</a:t>
              </a:r>
            </a:p>
            <a:p>
              <a:pPr algn="ctr">
                <a:defRPr/>
              </a:pPr>
              <a:r>
                <a:rPr lang="ru-RU" dirty="0">
                  <a:solidFill>
                    <a:schemeClr val="bg2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учитель начальных классов</a:t>
              </a:r>
            </a:p>
            <a:p>
              <a:pPr algn="ctr">
                <a:defRPr/>
              </a:pPr>
              <a:r>
                <a:rPr lang="ru-RU" dirty="0">
                  <a:solidFill>
                    <a:schemeClr val="bg2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МКОУ «СОШ ст. Евсино»</a:t>
              </a:r>
            </a:p>
            <a:p>
              <a:pPr algn="ctr">
                <a:defRPr/>
              </a:pPr>
              <a:r>
                <a:rPr lang="ru-RU" dirty="0" err="1">
                  <a:solidFill>
                    <a:schemeClr val="bg2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Искитимского</a:t>
              </a:r>
              <a:r>
                <a:rPr lang="ru-RU" dirty="0">
                  <a:solidFill>
                    <a:schemeClr val="bg2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 района</a:t>
              </a:r>
            </a:p>
            <a:p>
              <a:pPr algn="ctr">
                <a:defRPr/>
              </a:pPr>
              <a:r>
                <a:rPr lang="ru-RU" dirty="0">
                  <a:solidFill>
                    <a:schemeClr val="bg2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Новосибирской области</a:t>
              </a:r>
              <a:endParaRPr lang="ru-RU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4" name="Прямоугольник 3"/>
            <p:cNvSpPr>
              <a:spLocks noChangeArrowheads="1"/>
            </p:cNvSpPr>
            <p:nvPr/>
          </p:nvSpPr>
          <p:spPr bwMode="auto">
            <a:xfrm>
              <a:off x="2699547" y="4196516"/>
              <a:ext cx="3628503" cy="6476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ru-RU" sz="2000" b="1" dirty="0">
                  <a:solidFill>
                    <a:prstClr val="black"/>
                  </a:solidFill>
                  <a:latin typeface="Monotype Corsiva" pitchFamily="66" charset="0"/>
                </a:rPr>
                <a:t>Сайт </a:t>
              </a:r>
              <a:r>
                <a:rPr lang="en-US" sz="2000" b="1" dirty="0">
                  <a:solidFill>
                    <a:prstClr val="black"/>
                  </a:solidFill>
                  <a:latin typeface="Monotype Corsiva" pitchFamily="66" charset="0"/>
                  <a:hlinkClick r:id="rId2"/>
                </a:rPr>
                <a:t>http://linda6035.ucoz.ru/</a:t>
              </a:r>
              <a:r>
                <a:rPr lang="ru-RU" sz="2000" b="1" dirty="0">
                  <a:solidFill>
                    <a:prstClr val="black"/>
                  </a:solidFill>
                  <a:latin typeface="Monotype Corsiva" pitchFamily="66" charset="0"/>
                </a:rPr>
                <a:t>    </a:t>
              </a:r>
              <a:r>
                <a:rPr lang="ru-RU" sz="2000" b="1" i="1" dirty="0">
                  <a:solidFill>
                    <a:prstClr val="black"/>
                  </a:solidFill>
                  <a:latin typeface="Monotype Corsiva" pitchFamily="66" charset="0"/>
                </a:rPr>
                <a:t>  </a:t>
              </a:r>
              <a:endParaRPr lang="ru-RU" sz="2000" b="1" dirty="0">
                <a:solidFill>
                  <a:prstClr val="black"/>
                </a:solidFill>
                <a:latin typeface="Monotype Corsiva" pitchFamily="66" charset="0"/>
              </a:endParaRPr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1000100" y="500042"/>
            <a:ext cx="783737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Элементы спирали нарисованы автором при помощи фигур </a:t>
            </a:r>
          </a:p>
          <a:p>
            <a:pPr algn="ctr"/>
            <a:r>
              <a:rPr lang="en-US" b="1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Microsoft </a:t>
            </a:r>
            <a:r>
              <a:rPr lang="en-US" b="1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Office PowerPoint</a:t>
            </a:r>
            <a:r>
              <a:rPr lang="ru-RU" b="1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2007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Другая 21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08080"/>
      </a:accent1>
      <a:accent2>
        <a:srgbClr val="990000"/>
      </a:accent2>
      <a:accent3>
        <a:srgbClr val="FFFF00"/>
      </a:accent3>
      <a:accent4>
        <a:srgbClr val="006600"/>
      </a:accent4>
      <a:accent5>
        <a:srgbClr val="0000FF"/>
      </a:accent5>
      <a:accent6>
        <a:srgbClr val="FF0000"/>
      </a:accent6>
      <a:hlink>
        <a:srgbClr val="494429"/>
      </a:hlink>
      <a:folHlink>
        <a:srgbClr val="1D1B1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76</Words>
  <Application>Microsoft Office PowerPoint</Application>
  <PresentationFormat>Экран (4:3)</PresentationFormat>
  <Paragraphs>20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Тема Office</vt:lpstr>
      <vt:lpstr>Слайд 1</vt:lpstr>
      <vt:lpstr>Слайд 2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4</cp:revision>
  <dcterms:created xsi:type="dcterms:W3CDTF">2014-11-22T17:16:34Z</dcterms:created>
  <dcterms:modified xsi:type="dcterms:W3CDTF">2014-11-22T17:41:41Z</dcterms:modified>
</cp:coreProperties>
</file>