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hyperlink" Target="http://lenagold.narod.ru/fon/clipart/b/bum/bumag21.png-" TargetMode="External"/><Relationship Id="rId3" Type="http://schemas.openxmlformats.org/officeDocument/2006/relationships/hyperlink" Target="http://900igr.net/datai/literatura/Komedija-Gogolja-Revizor/0003-004-Gorodnichij.jpg" TargetMode="External"/><Relationship Id="rId7" Type="http://schemas.openxmlformats.org/officeDocument/2006/relationships/hyperlink" Target="http://900igr.net/datai/literatura/Komedija-Gogolja-Revizor/0004-006-Zemljanika.jpg" TargetMode="External"/><Relationship Id="rId2" Type="http://schemas.openxmlformats.org/officeDocument/2006/relationships/hyperlink" Target="http://900igr.net/datai/literatura/Komedija-Gogolja-Revizor/0002-003-Provintsialnyj-gorod.jpg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900igr.net/datai/literatura/Komedija-Gogolja-Revizor/0005-010-Bobchinskij-i-Dobchinskij.jpg" TargetMode="External"/><Relationship Id="rId5" Type="http://schemas.openxmlformats.org/officeDocument/2006/relationships/hyperlink" Target="http://900igr.net/datai/literatura/Komedija-Gogolja-Revizor/0005-009-Bobchinskij-i-Dobchinskij.jpg" TargetMode="External"/><Relationship Id="rId4" Type="http://schemas.openxmlformats.org/officeDocument/2006/relationships/hyperlink" Target="http://900igr.net/datai/literatura/Komedija-Gogolja-Revizor/0003-005-Gorodnichij.jpg" TargetMode="External"/><Relationship Id="rId9" Type="http://schemas.openxmlformats.org/officeDocument/2006/relationships/hyperlink" Target="http://www.lenagold.ru/fon/clipart/r/ram/flo/ramk437.jpg-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" name="Picture 2" descr="C:\Мои документы\ИЛЛЮСТРАЦИИ\Гоголь РЕВИЗОР\0002-003-Provintsialnyj-gorod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7334269" cy="564360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2" descr="C:\Мои документы\СКРИНШОТЫ\суперНовые клипарты и фоны\bumag21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428625"/>
            <a:ext cx="4071938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9"/>
          <p:cNvSpPr txBox="1"/>
          <p:nvPr userDrawn="1"/>
        </p:nvSpPr>
        <p:spPr>
          <a:xfrm>
            <a:off x="6143625" y="928688"/>
            <a:ext cx="1858963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Комедия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«Ревизор»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8" name="TextBox 10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pic>
        <p:nvPicPr>
          <p:cNvPr id="9" name="Picture 3" descr="C:\Мои документы\ИЛЛЮСТРАЦИИ\Гоголь Портрет\5773_b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285992"/>
            <a:ext cx="3121611" cy="378621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374C7-67E3-4801-BFD7-7E4B972E8715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38866-BAC4-4E6A-A72D-37D824C30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Мои документы\ИЛЛЮСТРАЦИИ\Гоголь РЕВИЗОР\0002-003-Provintsialnyj-gorod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8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478C4-1E5C-4F83-8CB6-6A1CE90B5498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26DFB-74E7-4B62-903F-2778700FFB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357188" y="0"/>
            <a:ext cx="6357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Мои документы\ИЛЛЮСТРАЦИИ\Гоголь РЕВИЗОР\0005-010-Bobchinskij-i-Dobchinskij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14290"/>
            <a:ext cx="4135709" cy="664371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8" name="TextBox 10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62261-59AF-4782-9459-80AE35B31F47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B6A79-6906-4685-A60D-53B3737DC0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285750" y="0"/>
            <a:ext cx="6357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Мои документы\ИЛЛЮСТРАЦИИ\Гоголь РЕВИЗОР\коровин а.и.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71480"/>
            <a:ext cx="3765034" cy="578647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8" name="TextBox 11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5F320-4A89-4656-9052-84C3D7CF24F2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1D3A3-CC20-4814-9EA1-19D306084B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0"/>
            <a:ext cx="6715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Мои документы\ИЛЛЮСТРАЦИИ\Гоголь РЕВИЗОР\0003-004-Gorodnichij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142852"/>
            <a:ext cx="3929090" cy="626149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8" name="TextBox 11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0F7F0-1CAB-4505-9B6C-152F2BDDF421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E8F8D-BCF4-4848-9119-9AB0306AE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ИЛЛЮСТРАЦИИ\Гоголь РЕВИЗОР\судья ляпкин -тяпкин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6340123" cy="650083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1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6B9EA-A8F3-40B0-B570-64552CAD1DE3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F27E1-CFB5-4E05-8335-745812E0B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ИЛЛЮСТРАЦИИ\Гоголь РЕВИЗОР\0005-009-Bobchinskij-i-Dobchinskij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57166"/>
            <a:ext cx="4241794" cy="650083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428625" y="0"/>
            <a:ext cx="6143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2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454EC-BB7B-4664-A4BE-0B17660F545E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483A6-9099-44DE-B32D-F5E3D1B83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ИЛЛЮСТРАЦИИ\Гоголь РЕВИЗОР\0004-006-Zemljanika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60" y="0"/>
            <a:ext cx="4251960" cy="68580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0"/>
            <a:ext cx="6715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1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CACC0-65D2-47DC-AFE2-8FB11F421129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B6A2F-3DB8-49FF-A5EA-354869C5E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ИЛЛЮСТРАЦИИ\Гоголь РЕВИЗОР\0004-007-Zemljanika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3490" y="0"/>
            <a:ext cx="4080510" cy="68580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357188" y="0"/>
            <a:ext cx="6500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1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9D7B2-36EB-4C15-8C2B-67E8B97BA066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F5EB6-7F8F-40C1-8149-0C81B17DD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Мои документы\ИЛЛЮСТРАЦИИ\Гоголь РЕВИЗОР\почтмейсте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6171" y="357166"/>
            <a:ext cx="3957829" cy="6357958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357188" y="0"/>
            <a:ext cx="60007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1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1FEB4-758F-49EF-8DE2-10738CE09AEB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1E2B-6F95-4043-9528-3B438D11E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C:\Мои документы\СКРИНШОТЫ\суперНовые клипарты и фоны\bumag2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500063" y="0"/>
            <a:ext cx="9644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2232C-3FFD-40E3-8F8B-9E59E9990D50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6B6C-4E58-4139-B794-3A127AA92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Мои документы\ИЛЛЮСТРАЦИИ\Гоголь РЕВИЗОР\0002-003-Provintsialnyj-gorod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8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pic>
        <p:nvPicPr>
          <p:cNvPr id="6" name="Picture 3" descr="C:\Мои документы\ИЛЛЮСТРАЦИИ\Гоголь РЕВИЗОР\Гоголь читант ревизора в кругу литераторов 5 ноября 1851 года на Суворовском бульваре в Москве Неизвестный худ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091" y="357166"/>
            <a:ext cx="7769395" cy="5643602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" name="TextBox 10"/>
          <p:cNvSpPr txBox="1"/>
          <p:nvPr userDrawn="1"/>
        </p:nvSpPr>
        <p:spPr>
          <a:xfrm>
            <a:off x="1000125" y="5572125"/>
            <a:ext cx="7429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Н.В. Гоголь читает «Ревизора» в кругу литераторов 5 ноября 1851 года на Суворовском бульваре в Москве. Неизвестный художник.</a:t>
            </a:r>
            <a:endParaRPr lang="ru-RU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F68E4-9369-4075-935C-06625658A6F4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BE24-9AE8-4BC2-BEBB-19222363F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Мои документы\ИЛЛЮСТРАЦИИ\Гоголь РЕВИЗОР\0002-003-Provintsialnyj-gorod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8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10285-E7D0-4627-8B07-5A6ED1435EED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B38C6-7C60-44E6-A992-D1D4F7768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7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5" name="Прямоугольник 8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9"/>
          <p:cNvSpPr/>
          <p:nvPr userDrawn="1"/>
        </p:nvSpPr>
        <p:spPr>
          <a:xfrm>
            <a:off x="357188" y="357188"/>
            <a:ext cx="8429625" cy="6143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45B3F-9455-488E-9124-9207020ABD0D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E73A2-2DD9-466D-BF23-97C82A416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7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EBD1B-D1B9-4D32-B603-B1281E70BF0E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6959C-7D59-42E3-9ED3-A051EA6CFC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.</a:t>
            </a:r>
            <a:endParaRPr lang="ru-RU" dirty="0"/>
          </a:p>
        </p:txBody>
      </p:sp>
      <p:sp>
        <p:nvSpPr>
          <p:cNvPr id="4" name="TextBox 7"/>
          <p:cNvSpPr txBox="1"/>
          <p:nvPr userDrawn="1"/>
        </p:nvSpPr>
        <p:spPr>
          <a:xfrm>
            <a:off x="7705725" y="6519863"/>
            <a:ext cx="1438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</a:rPr>
              <a:t>Морозова Н.Т.</a:t>
            </a:r>
            <a:endParaRPr lang="ru-RU" sz="1600" dirty="0">
              <a:latin typeface="+mn-lt"/>
            </a:endParaRPr>
          </a:p>
        </p:txBody>
      </p:sp>
      <p:sp>
        <p:nvSpPr>
          <p:cNvPr id="5" name="TextBox 8"/>
          <p:cNvSpPr txBox="1"/>
          <p:nvPr userDrawn="1"/>
        </p:nvSpPr>
        <p:spPr>
          <a:xfrm>
            <a:off x="500063" y="5143500"/>
            <a:ext cx="8501062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Вы можете использовать шаблон для своих презентаций, но, пожалуйста, обязательно укажите автора: Морозова Наталья Терентьевна, учитель русского языка и литературы МБОУ «Павловская СОШ» Павловского района Алтайского края, декабрь 2014.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   Творческих вам успехов, коллеги!</a:t>
            </a:r>
            <a:endParaRPr lang="ru-RU" dirty="0">
              <a:latin typeface="+mn-lt"/>
            </a:endParaRPr>
          </a:p>
        </p:txBody>
      </p:sp>
      <p:sp>
        <p:nvSpPr>
          <p:cNvPr id="6" name="TextBox 9"/>
          <p:cNvSpPr txBox="1"/>
          <p:nvPr userDrawn="1"/>
        </p:nvSpPr>
        <p:spPr>
          <a:xfrm>
            <a:off x="428625" y="4572000"/>
            <a:ext cx="84296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2"/>
              </a:rPr>
              <a:t>http://900igr.net/datai/literatura/Komedija-Gogolja-Revizor/0002-003-Provintsialnyj-gorod.jpg</a:t>
            </a:r>
            <a:r>
              <a:rPr lang="ru-RU" dirty="0">
                <a:latin typeface="+mn-lt"/>
              </a:rPr>
              <a:t> - провинциальный городок </a:t>
            </a:r>
            <a:endParaRPr lang="ru-RU" dirty="0">
              <a:latin typeface="+mn-lt"/>
            </a:endParaRPr>
          </a:p>
        </p:txBody>
      </p:sp>
      <p:sp>
        <p:nvSpPr>
          <p:cNvPr id="7" name="TextBox 10"/>
          <p:cNvSpPr txBox="1"/>
          <p:nvPr userDrawn="1"/>
        </p:nvSpPr>
        <p:spPr>
          <a:xfrm>
            <a:off x="428625" y="4071938"/>
            <a:ext cx="85010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3"/>
              </a:rPr>
              <a:t>http://</a:t>
            </a:r>
            <a:r>
              <a:rPr lang="ru-RU" dirty="0">
                <a:latin typeface="+mn-lt"/>
                <a:hlinkClick r:id="rId3"/>
              </a:rPr>
              <a:t>900igr.net/datai/literatura/Komedija-Gogolja-Revizor/0003-004-Gorodnichij.jpg</a:t>
            </a:r>
            <a:r>
              <a:rPr lang="ru-RU" dirty="0">
                <a:latin typeface="+mn-lt"/>
              </a:rPr>
              <a:t>  -  городничий</a:t>
            </a:r>
            <a:endParaRPr lang="ru-RU" dirty="0">
              <a:latin typeface="+mn-lt"/>
            </a:endParaRPr>
          </a:p>
        </p:txBody>
      </p:sp>
      <p:sp>
        <p:nvSpPr>
          <p:cNvPr id="8" name="TextBox 11"/>
          <p:cNvSpPr txBox="1"/>
          <p:nvPr userDrawn="1"/>
        </p:nvSpPr>
        <p:spPr>
          <a:xfrm>
            <a:off x="428625" y="3000375"/>
            <a:ext cx="82867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4"/>
              </a:rPr>
              <a:t>http://900igr.net/datai/literatura/Komedija-Gogolja-Revizor/0003-005-Gorodnichij.jpg</a:t>
            </a:r>
            <a:r>
              <a:rPr lang="ru-RU" dirty="0">
                <a:latin typeface="+mn-lt"/>
              </a:rPr>
              <a:t>  - судья Ляпкин – Тяпкин</a:t>
            </a:r>
            <a:endParaRPr lang="ru-RU" dirty="0">
              <a:latin typeface="+mn-lt"/>
            </a:endParaRPr>
          </a:p>
        </p:txBody>
      </p:sp>
      <p:sp>
        <p:nvSpPr>
          <p:cNvPr id="9" name="TextBox 12"/>
          <p:cNvSpPr txBox="1"/>
          <p:nvPr userDrawn="1"/>
        </p:nvSpPr>
        <p:spPr>
          <a:xfrm>
            <a:off x="428625" y="1857375"/>
            <a:ext cx="82867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5"/>
              </a:rPr>
              <a:t>http://900igr.net/datai/literatura/Komedija-Gogolja-Revizor/0005-009-Bobchinskij-i-Dobchinskij.jpg</a:t>
            </a:r>
            <a:r>
              <a:rPr lang="ru-RU" dirty="0">
                <a:latin typeface="+mn-lt"/>
              </a:rPr>
              <a:t>  - дочь и жена городничего</a:t>
            </a:r>
            <a:endParaRPr lang="ru-RU" dirty="0">
              <a:latin typeface="+mn-lt"/>
            </a:endParaRPr>
          </a:p>
        </p:txBody>
      </p:sp>
      <p:sp>
        <p:nvSpPr>
          <p:cNvPr id="10" name="TextBox 13"/>
          <p:cNvSpPr txBox="1"/>
          <p:nvPr userDrawn="1"/>
        </p:nvSpPr>
        <p:spPr>
          <a:xfrm>
            <a:off x="428625" y="2428875"/>
            <a:ext cx="81438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6"/>
              </a:rPr>
              <a:t>http://900igr.net/datai/literatura/Komedija-Gogolja-Revizor/0005-010-Bobchinskij-i-Dobchinskij.jpg</a:t>
            </a:r>
            <a:r>
              <a:rPr lang="ru-RU" dirty="0">
                <a:latin typeface="+mn-lt"/>
              </a:rPr>
              <a:t> - </a:t>
            </a:r>
            <a:r>
              <a:rPr lang="ru-RU" dirty="0" err="1">
                <a:latin typeface="+mn-lt"/>
              </a:rPr>
              <a:t>Бобчинский</a:t>
            </a:r>
            <a:r>
              <a:rPr lang="ru-RU" dirty="0">
                <a:latin typeface="+mn-lt"/>
              </a:rPr>
              <a:t> и </a:t>
            </a:r>
            <a:r>
              <a:rPr lang="ru-RU" dirty="0" err="1">
                <a:latin typeface="+mn-lt"/>
              </a:rPr>
              <a:t>Добчинский</a:t>
            </a:r>
            <a:endParaRPr lang="ru-RU" dirty="0">
              <a:latin typeface="+mn-lt"/>
            </a:endParaRPr>
          </a:p>
        </p:txBody>
      </p:sp>
      <p:sp>
        <p:nvSpPr>
          <p:cNvPr id="11" name="TextBox 15"/>
          <p:cNvSpPr txBox="1"/>
          <p:nvPr userDrawn="1"/>
        </p:nvSpPr>
        <p:spPr>
          <a:xfrm>
            <a:off x="428625" y="3571875"/>
            <a:ext cx="8572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7"/>
              </a:rPr>
              <a:t>http://900igr.net/datai/literatura/Komedija-Gogolja-Revizor/0004-006-Zemljanika.jpg</a:t>
            </a:r>
            <a:r>
              <a:rPr lang="ru-RU" u="sng" dirty="0">
                <a:latin typeface="+mn-lt"/>
              </a:rPr>
              <a:t> </a:t>
            </a:r>
            <a:r>
              <a:rPr lang="ru-RU" dirty="0">
                <a:latin typeface="+mn-lt"/>
              </a:rPr>
              <a:t> - Земляника , почтмейстер, смотритель училищ.</a:t>
            </a:r>
            <a:endParaRPr lang="ru-RU" dirty="0">
              <a:latin typeface="+mn-lt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928688" y="142875"/>
            <a:ext cx="6392862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Интернет – ресурсы, использованные для создания шаблона:</a:t>
            </a:r>
            <a:endParaRPr lang="ru-RU" b="1" dirty="0">
              <a:latin typeface="+mn-lt"/>
            </a:endParaRPr>
          </a:p>
        </p:txBody>
      </p:sp>
      <p:sp>
        <p:nvSpPr>
          <p:cNvPr id="13" name="TextBox 17"/>
          <p:cNvSpPr txBox="1"/>
          <p:nvPr userDrawn="1"/>
        </p:nvSpPr>
        <p:spPr>
          <a:xfrm>
            <a:off x="428625" y="1285875"/>
            <a:ext cx="84296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8"/>
              </a:rPr>
              <a:t>http://lenagold.narod.ru/fon/clipart/b/bum/bumag21.png-</a:t>
            </a:r>
            <a:r>
              <a:rPr lang="ru-RU" dirty="0">
                <a:latin typeface="+mn-lt"/>
              </a:rPr>
              <a:t> клипарт старые листы бумаги с верёвочкой (титульный слад)</a:t>
            </a:r>
            <a:endParaRPr lang="ru-RU" dirty="0">
              <a:latin typeface="+mn-lt"/>
            </a:endParaRPr>
          </a:p>
        </p:txBody>
      </p:sp>
      <p:sp>
        <p:nvSpPr>
          <p:cNvPr id="14" name="TextBox 18"/>
          <p:cNvSpPr txBox="1"/>
          <p:nvPr userDrawn="1"/>
        </p:nvSpPr>
        <p:spPr>
          <a:xfrm>
            <a:off x="428625" y="714375"/>
            <a:ext cx="81438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>
                <a:latin typeface="+mn-lt"/>
                <a:hlinkClick r:id="rId9"/>
              </a:rPr>
              <a:t>http://www.lenagold.ru/fon/clipart/r/ram/flo/ramk437.jpg-</a:t>
            </a:r>
            <a:r>
              <a:rPr lang="ru-RU" dirty="0">
                <a:latin typeface="+mn-lt"/>
              </a:rPr>
              <a:t>   лист в полоску на коричневом фоне</a:t>
            </a:r>
            <a:endParaRPr lang="ru-RU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FD762-BD73-4DE4-AF96-FF9E9301C9D7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1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313C-57DE-4212-B025-0E0C19A2F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60B099-64BE-45F4-94FD-7623F347764A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FA7497-84ED-4989-B7EB-CC375CD4E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7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2530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2531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4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5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8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9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5602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5603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7650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7651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4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5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2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17</vt:i4>
      </vt:variant>
      <vt:variant>
        <vt:lpstr>Заголовки слайдов</vt:lpstr>
      </vt:variant>
      <vt:variant>
        <vt:i4>15</vt:i4>
      </vt:variant>
    </vt:vector>
  </HeadingPairs>
  <TitlesOfParts>
    <vt:vector size="34" baseType="lpstr">
      <vt:lpstr>Calibri</vt:lpstr>
      <vt:lpstr>Arial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Морозова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Мама</cp:lastModifiedBy>
  <cp:revision>8</cp:revision>
  <dcterms:created xsi:type="dcterms:W3CDTF">2014-12-10T20:16:14Z</dcterms:created>
  <dcterms:modified xsi:type="dcterms:W3CDTF">2014-12-15T05:04:44Z</dcterms:modified>
</cp:coreProperties>
</file>