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9" r:id="rId3"/>
    <p:sldId id="263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B7319-8752-43DC-9251-6FF6EC4E5500}" type="datetimeFigureOut">
              <a:rPr lang="ru-RU" smtClean="0"/>
              <a:pPr/>
              <a:t>12.04.2014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2" r:id="rId3"/>
    <p:sldLayoutId id="2147483663" r:id="rId4"/>
    <p:sldLayoutId id="2147483650" r:id="rId5"/>
    <p:sldLayoutId id="2147483661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elenaranko.ucoz.ru/" TargetMode="Externa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4706/28257045.5ec/0_6f5cf_5329c14_XL.png" TargetMode="External"/><Relationship Id="rId2" Type="http://schemas.openxmlformats.org/officeDocument/2006/relationships/hyperlink" Target="http://i1358.photobucket.com/albums/q761/COBANKIZI/0_601c3_552eca8e_L_zps22761d86.png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img-fotki.yandex.ru/get/6302/83813999.36c/0_8e3f3_71083627_S" TargetMode="External"/><Relationship Id="rId5" Type="http://schemas.openxmlformats.org/officeDocument/2006/relationships/hyperlink" Target="http://img-fotki.yandex.ru/get/4526/66124276.2c/0_65b3d_a86714c3_XXXL.png" TargetMode="External"/><Relationship Id="rId4" Type="http://schemas.openxmlformats.org/officeDocument/2006/relationships/hyperlink" Target="http://www.tre-art.ru/images/katalogi/zavitki-i-vinyetki/uglovye/cvetochnye/355_ugol_tre-art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907704" y="692696"/>
            <a:ext cx="6408712" cy="4124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Вы можете использовать данное оформление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для создания своих презентаций,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но в своей презентации вы должны указать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источник шаблона: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Ранько Елена Алексеевна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учитель начальных классов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МАОУ лицей №21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 г. Иваново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i="1" dirty="0" smtClean="0">
              <a:latin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Сайт:</a:t>
            </a:r>
            <a:r>
              <a:rPr kumimoji="0" lang="ru-RU" sz="240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r>
              <a:rPr lang="en-US" sz="2400" i="1" dirty="0" smtClean="0">
                <a:latin typeface="Times New Roman" pitchFamily="18" charset="0"/>
                <a:cs typeface="Arial" pitchFamily="34" charset="0"/>
                <a:hlinkClick r:id="rId2"/>
              </a:rPr>
              <a:t>http://elenaranko.ucoz.ru/</a:t>
            </a:r>
            <a:r>
              <a:rPr lang="ru-RU" sz="2400" i="1" dirty="0" smtClean="0">
                <a:latin typeface="Times New Roman" pitchFamily="18" charset="0"/>
                <a:cs typeface="Arial" pitchFamily="34" charset="0"/>
              </a:rPr>
              <a:t>   </a:t>
            </a:r>
            <a:endParaRPr kumimoji="0" lang="ru-RU" sz="2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339752" y="476672"/>
            <a:ext cx="4896544" cy="79208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Интернет – ресурсы: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59632" y="1196752"/>
            <a:ext cx="7344816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 smtClean="0">
                <a:hlinkClick r:id="rId2"/>
              </a:rPr>
              <a:t>http://i1358.photobucket.com/albums/q761/COBANKIZI/0_601c3_552eca8e_L_zps22761d86.png</a:t>
            </a:r>
            <a:r>
              <a:rPr lang="ru-RU" sz="1600" dirty="0" smtClean="0"/>
              <a:t> </a:t>
            </a:r>
            <a:r>
              <a:rPr lang="en-US" sz="1600" dirty="0" smtClean="0"/>
              <a:t> </a:t>
            </a:r>
            <a:endParaRPr lang="ru-RU" sz="1600" dirty="0" smtClean="0"/>
          </a:p>
          <a:p>
            <a:pPr algn="ctr"/>
            <a:r>
              <a:rPr lang="ru-RU" sz="2400" i="1" dirty="0" smtClean="0"/>
              <a:t>декор с кругами</a:t>
            </a:r>
          </a:p>
          <a:p>
            <a:pPr algn="ctr"/>
            <a:endParaRPr lang="ru-RU" sz="700" i="1" dirty="0" smtClean="0"/>
          </a:p>
          <a:p>
            <a:pPr algn="ctr"/>
            <a:r>
              <a:rPr lang="ru-RU" sz="1600" u="sng" dirty="0" smtClean="0">
                <a:hlinkClick r:id="rId3"/>
              </a:rPr>
              <a:t>http://img-fotki.yandex.ru/get/4706/28257045.5ec/0_6f5cf_5329c14_XL.png</a:t>
            </a:r>
            <a:endParaRPr lang="ru-RU" sz="1600" u="sng" dirty="0" smtClean="0"/>
          </a:p>
          <a:p>
            <a:pPr algn="ctr"/>
            <a:r>
              <a:rPr lang="ru-RU" sz="2400" i="1" dirty="0" smtClean="0"/>
              <a:t>картинка для создания фона и рамочки</a:t>
            </a:r>
          </a:p>
          <a:p>
            <a:pPr algn="ctr"/>
            <a:endParaRPr lang="ru-RU" sz="500" i="1" dirty="0" smtClean="0"/>
          </a:p>
          <a:p>
            <a:pPr algn="ctr"/>
            <a:r>
              <a:rPr lang="ru-RU" sz="1600" dirty="0" smtClean="0"/>
              <a:t> </a:t>
            </a:r>
            <a:r>
              <a:rPr lang="ru-RU" sz="1600" dirty="0" smtClean="0">
                <a:hlinkClick r:id="rId4"/>
              </a:rPr>
              <a:t>http://</a:t>
            </a:r>
            <a:r>
              <a:rPr lang="ru-RU" sz="1600" dirty="0" smtClean="0">
                <a:hlinkClick r:id="rId4"/>
              </a:rPr>
              <a:t>www.tre-art.ru/images/katalogi/zavitki-i-vinyetki/uglovye/cvetochnye/355_ugol_tre-art.jpg</a:t>
            </a:r>
            <a:r>
              <a:rPr lang="ru-RU" sz="1600" dirty="0" smtClean="0"/>
              <a:t> </a:t>
            </a:r>
          </a:p>
          <a:p>
            <a:pPr algn="ctr"/>
            <a:r>
              <a:rPr lang="ru-RU" sz="2400" i="1" dirty="0" smtClean="0"/>
              <a:t>цветочный уголок</a:t>
            </a:r>
          </a:p>
          <a:p>
            <a:pPr lvl="0" algn="ctr"/>
            <a:r>
              <a:rPr lang="ru-RU" sz="1400" dirty="0" smtClean="0">
                <a:hlinkClick r:id="rId5"/>
              </a:rPr>
              <a:t>http://img-fotki.yandex.ru/get/4526/66124276.2c/0_65b3d_a86714c3_XXXL.png</a:t>
            </a:r>
            <a:r>
              <a:rPr lang="ru-RU" sz="1400" dirty="0" smtClean="0"/>
              <a:t> </a:t>
            </a:r>
          </a:p>
          <a:p>
            <a:pPr lvl="0" algn="ctr"/>
            <a:r>
              <a:rPr lang="ru-RU" sz="2400" i="1" dirty="0" smtClean="0"/>
              <a:t>бабочка – </a:t>
            </a:r>
            <a:r>
              <a:rPr lang="ru-RU" sz="2400" i="1" dirty="0" smtClean="0"/>
              <a:t>1</a:t>
            </a:r>
            <a:endParaRPr lang="ru-RU" sz="2400" i="1" dirty="0" smtClean="0"/>
          </a:p>
          <a:p>
            <a:pPr algn="ctr"/>
            <a:r>
              <a:rPr lang="en-US" sz="1400" dirty="0" smtClean="0">
                <a:hlinkClick r:id="rId6"/>
              </a:rPr>
              <a:t>http</a:t>
            </a:r>
            <a:r>
              <a:rPr lang="ru-RU" sz="1400" dirty="0" smtClean="0">
                <a:hlinkClick r:id="rId6"/>
              </a:rPr>
              <a:t>://</a:t>
            </a:r>
            <a:r>
              <a:rPr lang="en-US" sz="1400" dirty="0" err="1" smtClean="0">
                <a:hlinkClick r:id="rId6"/>
              </a:rPr>
              <a:t>img</a:t>
            </a:r>
            <a:r>
              <a:rPr lang="ru-RU" sz="1400" dirty="0" smtClean="0">
                <a:hlinkClick r:id="rId6"/>
              </a:rPr>
              <a:t>-</a:t>
            </a:r>
            <a:r>
              <a:rPr lang="en-US" sz="1400" dirty="0" err="1" smtClean="0">
                <a:hlinkClick r:id="rId6"/>
              </a:rPr>
              <a:t>fotki</a:t>
            </a:r>
            <a:r>
              <a:rPr lang="ru-RU" sz="1400" dirty="0" smtClean="0">
                <a:hlinkClick r:id="rId6"/>
              </a:rPr>
              <a:t>.</a:t>
            </a:r>
            <a:r>
              <a:rPr lang="en-US" sz="1400" dirty="0" err="1" smtClean="0">
                <a:hlinkClick r:id="rId6"/>
              </a:rPr>
              <a:t>yandex</a:t>
            </a:r>
            <a:r>
              <a:rPr lang="ru-RU" sz="1400" dirty="0" smtClean="0">
                <a:hlinkClick r:id="rId6"/>
              </a:rPr>
              <a:t>.</a:t>
            </a:r>
            <a:r>
              <a:rPr lang="en-US" sz="1400" dirty="0" err="1" smtClean="0">
                <a:hlinkClick r:id="rId6"/>
              </a:rPr>
              <a:t>ru</a:t>
            </a:r>
            <a:r>
              <a:rPr lang="ru-RU" sz="1400" dirty="0" smtClean="0">
                <a:hlinkClick r:id="rId6"/>
              </a:rPr>
              <a:t>/</a:t>
            </a:r>
            <a:r>
              <a:rPr lang="en-US" sz="1400" dirty="0" smtClean="0">
                <a:hlinkClick r:id="rId6"/>
              </a:rPr>
              <a:t>get</a:t>
            </a:r>
            <a:r>
              <a:rPr lang="ru-RU" sz="1400" dirty="0" smtClean="0">
                <a:hlinkClick r:id="rId6"/>
              </a:rPr>
              <a:t>/6302/83813999.36</a:t>
            </a:r>
            <a:r>
              <a:rPr lang="en-US" sz="1400" dirty="0" smtClean="0">
                <a:hlinkClick r:id="rId6"/>
              </a:rPr>
              <a:t>c</a:t>
            </a:r>
            <a:r>
              <a:rPr lang="ru-RU" sz="1400" dirty="0" smtClean="0">
                <a:hlinkClick r:id="rId6"/>
              </a:rPr>
              <a:t>/0_8</a:t>
            </a:r>
            <a:r>
              <a:rPr lang="en-US" sz="1400" dirty="0" smtClean="0">
                <a:hlinkClick r:id="rId6"/>
              </a:rPr>
              <a:t>e</a:t>
            </a:r>
            <a:r>
              <a:rPr lang="ru-RU" sz="1400" dirty="0" smtClean="0">
                <a:hlinkClick r:id="rId6"/>
              </a:rPr>
              <a:t>3</a:t>
            </a:r>
            <a:r>
              <a:rPr lang="en-US" sz="1400" dirty="0" smtClean="0">
                <a:hlinkClick r:id="rId6"/>
              </a:rPr>
              <a:t>f</a:t>
            </a:r>
            <a:r>
              <a:rPr lang="ru-RU" sz="1400" dirty="0" smtClean="0">
                <a:hlinkClick r:id="rId6"/>
              </a:rPr>
              <a:t>3_71083627_</a:t>
            </a:r>
            <a:r>
              <a:rPr lang="en-US" sz="1400" dirty="0" smtClean="0">
                <a:hlinkClick r:id="rId6"/>
              </a:rPr>
              <a:t>S</a:t>
            </a:r>
            <a:r>
              <a:rPr lang="ru-RU" sz="1400" dirty="0" smtClean="0"/>
              <a:t>   </a:t>
            </a:r>
            <a:endParaRPr lang="ru-RU" sz="1400" i="1" dirty="0" smtClean="0"/>
          </a:p>
          <a:p>
            <a:pPr algn="ctr"/>
            <a:r>
              <a:rPr lang="ru-RU" sz="2400" i="1" dirty="0" smtClean="0"/>
              <a:t>бабочка – </a:t>
            </a:r>
            <a:r>
              <a:rPr lang="ru-RU" sz="2400" i="1" dirty="0" smtClean="0"/>
              <a:t>2 </a:t>
            </a:r>
            <a:endParaRPr lang="ru-RU" sz="24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00000"/>
      </a:hlink>
      <a:folHlink>
        <a:srgbClr val="D9969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93</Words>
  <Application>Microsoft Office PowerPoint</Application>
  <PresentationFormat>Экран (4:3)</PresentationFormat>
  <Paragraphs>24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Елена</dc:creator>
  <cp:lastModifiedBy>Елена</cp:lastModifiedBy>
  <cp:revision>24</cp:revision>
  <dcterms:created xsi:type="dcterms:W3CDTF">2013-07-29T17:42:42Z</dcterms:created>
  <dcterms:modified xsi:type="dcterms:W3CDTF">2014-04-12T15:35:26Z</dcterms:modified>
</cp:coreProperties>
</file>