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456516.png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20" y="285728"/>
            <a:ext cx="8572560" cy="65722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3C551-5F22-4A0E-A5FF-89591EFCAC0E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festival.1september.ru/articles/608782/presentation/4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4.pic4you.ru/y2014/06-20/24687/4456516-thumb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1013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7030A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357166"/>
            <a:ext cx="857795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festival.1september.ru/articles/608782/presentation/4.JPG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/>
              <a:t>Линия </a:t>
            </a:r>
            <a:r>
              <a:rPr lang="ru-RU" sz="1400" u="sng" dirty="0" smtClean="0">
                <a:hlinkClick r:id="rId4"/>
              </a:rPr>
              <a:t>http://s4.pic4you.ru/y2014/06-20/24687/4456516-thumb.png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83</Words>
  <Application>Microsoft Office PowerPoint</Application>
  <PresentationFormat>Экран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2014-06-25T06:46:58Z</dcterms:created>
  <dcterms:modified xsi:type="dcterms:W3CDTF">2014-06-25T07:18:55Z</dcterms:modified>
</cp:coreProperties>
</file>