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686993-3880-40CA-B10C-09BD86200270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367045-F3FF-479C-AFC6-C8ADE924B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0"/>
            <a:ext cx="9144000" cy="1071546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V="1">
            <a:off x="0" y="0"/>
            <a:ext cx="1214414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 userDrawn="1"/>
        </p:nvSpPr>
        <p:spPr>
          <a:xfrm>
            <a:off x="0" y="0"/>
            <a:ext cx="1214414" cy="1071546"/>
          </a:xfrm>
          <a:custGeom>
            <a:avLst/>
            <a:gdLst>
              <a:gd name="connsiteX0" fmla="*/ 0 w 1071538"/>
              <a:gd name="connsiteY0" fmla="*/ 0 h 928670"/>
              <a:gd name="connsiteX1" fmla="*/ 1071538 w 1071538"/>
              <a:gd name="connsiteY1" fmla="*/ 0 h 928670"/>
              <a:gd name="connsiteX2" fmla="*/ 1071538 w 1071538"/>
              <a:gd name="connsiteY2" fmla="*/ 928670 h 928670"/>
              <a:gd name="connsiteX3" fmla="*/ 0 w 1071538"/>
              <a:gd name="connsiteY3" fmla="*/ 928670 h 928670"/>
              <a:gd name="connsiteX4" fmla="*/ 0 w 1071538"/>
              <a:gd name="connsiteY4" fmla="*/ 0 h 928670"/>
              <a:gd name="connsiteX0" fmla="*/ 0 w 1214414"/>
              <a:gd name="connsiteY0" fmla="*/ 0 h 928670"/>
              <a:gd name="connsiteX1" fmla="*/ 1214414 w 1214414"/>
              <a:gd name="connsiteY1" fmla="*/ 0 h 928670"/>
              <a:gd name="connsiteX2" fmla="*/ 1071538 w 1214414"/>
              <a:gd name="connsiteY2" fmla="*/ 928670 h 928670"/>
              <a:gd name="connsiteX3" fmla="*/ 0 w 1214414"/>
              <a:gd name="connsiteY3" fmla="*/ 928670 h 928670"/>
              <a:gd name="connsiteX4" fmla="*/ 0 w 1214414"/>
              <a:gd name="connsiteY4" fmla="*/ 0 h 928670"/>
              <a:gd name="connsiteX0" fmla="*/ 0 w 1214414"/>
              <a:gd name="connsiteY0" fmla="*/ 0 h 1071546"/>
              <a:gd name="connsiteX1" fmla="*/ 1214414 w 1214414"/>
              <a:gd name="connsiteY1" fmla="*/ 0 h 1071546"/>
              <a:gd name="connsiteX2" fmla="*/ 1071538 w 1214414"/>
              <a:gd name="connsiteY2" fmla="*/ 928670 h 1071546"/>
              <a:gd name="connsiteX3" fmla="*/ 0 w 1214414"/>
              <a:gd name="connsiteY3" fmla="*/ 1071546 h 1071546"/>
              <a:gd name="connsiteX4" fmla="*/ 0 w 1214414"/>
              <a:gd name="connsiteY4" fmla="*/ 0 h 107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414" h="1071546">
                <a:moveTo>
                  <a:pt x="0" y="0"/>
                </a:moveTo>
                <a:lnTo>
                  <a:pt x="1214414" y="0"/>
                </a:lnTo>
                <a:lnTo>
                  <a:pt x="1071538" y="928670"/>
                </a:lnTo>
                <a:lnTo>
                  <a:pt x="0" y="10715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1" name="Rectangle 1"/>
          <p:cNvSpPr>
            <a:spLocks noChangeArrowheads="1"/>
          </p:cNvSpPr>
          <p:nvPr userDrawn="1"/>
        </p:nvSpPr>
        <p:spPr bwMode="auto">
          <a:xfrm>
            <a:off x="0" y="66733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214282" y="214290"/>
            <a:ext cx="571504" cy="571504"/>
            <a:chOff x="571472" y="3929066"/>
            <a:chExt cx="785818" cy="785818"/>
          </a:xfrm>
        </p:grpSpPr>
        <p:sp>
          <p:nvSpPr>
            <p:cNvPr id="14" name="Овал 13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486216"/>
              <a:chOff x="607288" y="-815361"/>
              <a:chExt cx="7925152" cy="5608007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srgbClr val="0070C0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596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0070C0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srgbClr val="0070C0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srgbClr val="0070C0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srgbClr val="0070C0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srgbClr val="0070C0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17516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srgbClr val="0070C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85852" y="1003381"/>
            <a:ext cx="68580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Шаблон составлен из фигур программы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PowerPoint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2014-06-24T15:51:35Z</dcterms:created>
  <dcterms:modified xsi:type="dcterms:W3CDTF">2015-05-10T13:05:19Z</dcterms:modified>
</cp:coreProperties>
</file>