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643710"/>
            <a:ext cx="11993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9BBB59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rgbClr val="9BBB59">
                  <a:lumMod val="20000"/>
                  <a:lumOff val="8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документ 16"/>
          <p:cNvSpPr/>
          <p:nvPr userDrawn="1"/>
        </p:nvSpPr>
        <p:spPr>
          <a:xfrm rot="16200000" flipV="1">
            <a:off x="1321583" y="-964449"/>
            <a:ext cx="6429396" cy="8786874"/>
          </a:xfrm>
          <a:prstGeom prst="flowChartDocumen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0_8c310_7c239a80_orig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0" y="0"/>
            <a:ext cx="2643174" cy="6760360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9" name="Рисунок 18" descr="0_6920b_f714229_orig.png"/>
          <p:cNvPicPr>
            <a:picLocks noChangeAspect="1"/>
          </p:cNvPicPr>
          <p:nvPr userDrawn="1"/>
        </p:nvPicPr>
        <p:blipFill>
          <a:blip r:embed="rId1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7143768" y="214290"/>
            <a:ext cx="1785902" cy="6858000"/>
          </a:xfrm>
          <a:prstGeom prst="rect">
            <a:avLst/>
          </a:prstGeom>
        </p:spPr>
      </p:pic>
      <p:pic>
        <p:nvPicPr>
          <p:cNvPr id="22" name="Рисунок 21" descr="0_8d299_f2af728b_orig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 flipH="1">
            <a:off x="80338" y="0"/>
            <a:ext cx="2011301" cy="31432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260/16969765.208/0_8d299_f2af728b_orig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g-fotki.yandex.ru/get/9755/16969765.1f4/0_8c310_7c239a80_orig.png" TargetMode="External"/><Relationship Id="rId4" Type="http://schemas.openxmlformats.org/officeDocument/2006/relationships/hyperlink" Target="http://img-fotki.yandex.ru/get/6412/16969765.53/0_6920b_f714229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57290" y="1214422"/>
            <a:ext cx="7358114" cy="5000660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467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9BBB59">
                      <a:lumMod val="75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928662" y="2285992"/>
            <a:ext cx="7858180" cy="4214842"/>
            <a:chOff x="539750" y="3084273"/>
            <a:chExt cx="7993063" cy="3369764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539750" y="3084273"/>
              <a:ext cx="7993063" cy="2964312"/>
              <a:chOff x="539552" y="1359954"/>
              <a:chExt cx="7992888" cy="3705546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539552" y="1359954"/>
                <a:ext cx="7992888" cy="36451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9BBB59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9BBB59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9BBB59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9BBB59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9BBB59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9BBB59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9BBB59">
                      <a:lumMod val="75000"/>
                    </a:srgb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57326" y="4417865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136371" cy="3607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9BBB59">
                      <a:lumMod val="75000"/>
                    </a:srgb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928794" y="214290"/>
            <a:ext cx="685804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9BBB59">
                    <a:lumMod val="75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Бабочки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img-fotki.yandex.ru/get/9260/16969765.208/0_8d299_f2af728b_orig.png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Рамка нежная 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img-fotki.yandex.ru/get/6412/16969765.53/0_6920b_f714229_orig.png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Краска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img-fotki.yandex.ru/get/9755/16969765.1f4/0_8c310_7c239a80_orig.png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85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2014-06-18T16:06:44Z</dcterms:created>
  <dcterms:modified xsi:type="dcterms:W3CDTF">2014-07-01T09:11:32Z</dcterms:modified>
</cp:coreProperties>
</file>