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95C7-279B-48FF-9E15-C306561B65DA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34178-51D2-4604-83E9-BD9192D828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800/134091466.197/0_ffa51_4431107e_S" TargetMode="External"/><Relationship Id="rId2" Type="http://schemas.openxmlformats.org/officeDocument/2006/relationships/hyperlink" Target="http://img-fotki.yandex.ru/get/6840/134091466.197/0_ffa53_250af61e_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img-fotki.yandex.ru/get/9757/134091466.193/0_fd601_4c66132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14282" y="2357430"/>
            <a:ext cx="8643998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785794"/>
            <a:ext cx="8229600" cy="631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источники: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285860"/>
            <a:ext cx="8229600" cy="128588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Фон </a:t>
            </a:r>
            <a:r>
              <a:rPr kumimoji="0" lang="ru-RU" sz="16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2"/>
              </a:rPr>
              <a:t>http://img-fotki.yandex.ru/get/6840/134091466.197/0_ffa53_250af61e_S</a:t>
            </a: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Пчёлы и мёд </a:t>
            </a:r>
            <a:r>
              <a:rPr kumimoji="0" lang="ru-RU" sz="16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3"/>
              </a:rPr>
              <a:t>http://img-fotki.yandex.ru/get/6800/134091466.197/0_ffa51_4431107e_S</a:t>
            </a: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Пчёлы и соты </a:t>
            </a:r>
            <a:r>
              <a:rPr kumimoji="0" lang="ru-RU" sz="16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4"/>
              </a:rPr>
              <a:t>http://img-fotki.yandex.ru/get/9757/134091466.193/0_fd601_4c66132_S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4" name="Группа 6"/>
          <p:cNvGrpSpPr/>
          <p:nvPr/>
        </p:nvGrpSpPr>
        <p:grpSpPr>
          <a:xfrm>
            <a:off x="285720" y="2214554"/>
            <a:ext cx="8429685" cy="4056235"/>
            <a:chOff x="607488" y="1344094"/>
            <a:chExt cx="7925326" cy="5189402"/>
          </a:xfrm>
        </p:grpSpPr>
        <p:grpSp>
          <p:nvGrpSpPr>
            <p:cNvPr id="5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411760" y="6093296"/>
              <a:ext cx="5844539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89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2014-09-19T16:07:00Z</dcterms:created>
  <dcterms:modified xsi:type="dcterms:W3CDTF">2014-09-19T16:09:04Z</dcterms:modified>
</cp:coreProperties>
</file>