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Зразок підзаголовка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07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0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44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5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5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82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2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61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70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4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72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6FBCA-CD1F-4E16-AE0A-536E0109C131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21C86-0EA0-4E4E-ABC7-D43C44F1628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3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880315"/>
            <a:ext cx="6858000" cy="1127371"/>
          </a:xfrm>
          <a:solidFill>
            <a:schemeClr val="accent4">
              <a:alpha val="65000"/>
            </a:schemeClr>
          </a:solidFill>
          <a:effectLst>
            <a:softEdge rad="76200"/>
          </a:effectLst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Название презентации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664317" y="3125518"/>
            <a:ext cx="3815366" cy="53208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ru-RU" dirty="0" smtClean="0"/>
              <a:t>Подзаголовок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92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778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Екран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Название презентации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Inna</dc:creator>
  <cp:lastModifiedBy>Inna</cp:lastModifiedBy>
  <cp:revision>1</cp:revision>
  <dcterms:created xsi:type="dcterms:W3CDTF">2015-08-10T18:59:32Z</dcterms:created>
  <dcterms:modified xsi:type="dcterms:W3CDTF">2015-08-10T18:59:53Z</dcterms:modified>
</cp:coreProperties>
</file>