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7D6A-7A74-40F5-8E52-98FDEBBB5EFF}" type="datetimeFigureOut">
              <a:rPr lang="ru-RU" smtClean="0"/>
              <a:pPr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52C9C-8FBE-4A9B-970B-31A23F55D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5492/16969765.25e/0_96524_878e7af7_orig.png" TargetMode="External"/><Relationship Id="rId2" Type="http://schemas.openxmlformats.org/officeDocument/2006/relationships/hyperlink" Target="http://img-fotki.yandex.ru/get/6517/16969765.ba/0_6ba9d_be81585_L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nda6035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8572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Роза </a:t>
            </a:r>
            <a:r>
              <a:rPr lang="en-US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  <a:hlinkClick r:id="rId2"/>
              </a:rPr>
              <a:t>http://img-fotki.yandex.ru/get/6517/16969765.ba/0_6ba9d_be81585_L.png</a:t>
            </a: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Рамка </a:t>
            </a:r>
            <a:r>
              <a:rPr lang="en-US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  <a:hlinkClick r:id="rId3"/>
              </a:rPr>
              <a:t>https</a:t>
            </a:r>
            <a:r>
              <a:rPr lang="en-US" sz="1800" dirty="0" smtClean="0">
                <a:solidFill>
                  <a:schemeClr val="accent2"/>
                </a:solidFill>
                <a:latin typeface="Monotype Corsiva" pitchFamily="66" charset="0"/>
                <a:hlinkClick r:id="rId3"/>
              </a:rPr>
              <a:t>://img-fotki.yandex.ru/get/15492/16969765.25e/0_96524_878e7af7_orig.png</a:t>
            </a: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 </a:t>
            </a:r>
            <a:endParaRPr lang="ru-RU" sz="1800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214554"/>
            <a:ext cx="7143800" cy="3538803"/>
            <a:chOff x="607288" y="-815361"/>
            <a:chExt cx="7925152" cy="565951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Monotype Corsiva" pitchFamily="66" charset="0"/>
                  <a:hlinkClick r:id="rId4"/>
                </a:rPr>
                <a:t>h</a:t>
              </a:r>
              <a:r>
                <a:rPr lang="en-US" sz="2000" b="1" dirty="0">
                  <a:solidFill>
                    <a:schemeClr val="accent2"/>
                  </a:solidFill>
                  <a:latin typeface="Monotype Corsiva" pitchFamily="66" charset="0"/>
                  <a:hlinkClick r:id="rId4"/>
                </a:rPr>
                <a:t>ttp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4"/>
                </a:rPr>
                <a:t>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B3D7"/>
      </a:hlink>
      <a:folHlink>
        <a:srgbClr val="95B3D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75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2015-05-02T16:44:19Z</dcterms:created>
  <dcterms:modified xsi:type="dcterms:W3CDTF">2015-05-03T06:26:14Z</dcterms:modified>
</cp:coreProperties>
</file>