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9" r:id="rId4"/>
    <p:sldId id="260" r:id="rId5"/>
    <p:sldId id="262" r:id="rId6"/>
    <p:sldId id="264" r:id="rId7"/>
    <p:sldId id="270" r:id="rId8"/>
    <p:sldId id="263" r:id="rId9"/>
    <p:sldId id="269" r:id="rId10"/>
    <p:sldId id="265" r:id="rId11"/>
    <p:sldId id="272" r:id="rId12"/>
    <p:sldId id="266" r:id="rId13"/>
    <p:sldId id="261" r:id="rId14"/>
    <p:sldId id="271" r:id="rId15"/>
    <p:sldId id="267" r:id="rId16"/>
    <p:sldId id="268" r:id="rId17"/>
    <p:sldId id="274" r:id="rId18"/>
    <p:sldId id="27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18" autoAdjust="0"/>
    <p:restoredTop sz="94660"/>
  </p:normalViewPr>
  <p:slideViewPr>
    <p:cSldViewPr>
      <p:cViewPr varScale="1">
        <p:scale>
          <a:sx n="69" d="100"/>
          <a:sy n="69" d="100"/>
        </p:scale>
        <p:origin x="-14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13.12.2013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755576" y="908720"/>
            <a:ext cx="7776864" cy="27363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4800" b="1" i="1" dirty="0">
                <a:solidFill>
                  <a:schemeClr val="bg1"/>
                </a:solidFill>
                <a:ea typeface="+mj-ea"/>
                <a:cs typeface="+mj-cs"/>
              </a:rPr>
              <a:t>Презентация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4800" b="1" i="1" dirty="0">
                <a:solidFill>
                  <a:schemeClr val="bg1"/>
                </a:solidFill>
                <a:ea typeface="+mj-ea"/>
                <a:cs typeface="+mj-cs"/>
              </a:rPr>
              <a:t> «Открытка для мамы своими руками</a:t>
            </a:r>
            <a:r>
              <a:rPr lang="ru-RU" sz="4800" b="1" i="1" dirty="0" smtClean="0">
                <a:solidFill>
                  <a:schemeClr val="bg1"/>
                </a:solidFill>
                <a:ea typeface="+mj-ea"/>
                <a:cs typeface="+mj-cs"/>
              </a:rPr>
              <a:t>».</a:t>
            </a:r>
            <a:endParaRPr kumimoji="0" lang="ru-RU" sz="4800" b="1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ea typeface="+mj-ea"/>
              <a:cs typeface="+mj-cs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19872" y="4005064"/>
            <a:ext cx="5400600" cy="1728787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400" b="1" i="1" u="sng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Подготовила: Учитель начальных </a:t>
            </a:r>
          </a:p>
          <a:p>
            <a:pPr>
              <a:spcBef>
                <a:spcPts val="0"/>
              </a:spcBef>
            </a:pPr>
            <a:r>
              <a:rPr lang="ru-RU" sz="2400" b="1" i="1" u="sng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ГБОУ СОШ №</a:t>
            </a:r>
            <a:r>
              <a:rPr lang="ru-RU" sz="2400" b="1" i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1101</a:t>
            </a:r>
          </a:p>
          <a:p>
            <a:pPr>
              <a:spcBef>
                <a:spcPts val="0"/>
              </a:spcBef>
            </a:pPr>
            <a:r>
              <a:rPr lang="ru-RU" sz="2400" b="1" i="1" u="sng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2400" b="1" i="1" u="sng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.Москвы</a:t>
            </a:r>
            <a:endParaRPr lang="ru-RU" sz="2400" b="1" i="1" u="sng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r>
              <a:rPr lang="ru-RU" sz="2400" b="1" i="1" u="sng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Головачёва Мария Александровна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548680"/>
            <a:ext cx="3312368" cy="24842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404664"/>
            <a:ext cx="3962222" cy="26282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3140968"/>
            <a:ext cx="4267200" cy="28763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877955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402704"/>
            <a:ext cx="4104456" cy="3200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1340768"/>
            <a:ext cx="3200400" cy="4267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863284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692696"/>
            <a:ext cx="3744416" cy="26642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470070"/>
            <a:ext cx="3888432" cy="26954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3526454"/>
            <a:ext cx="3691136" cy="27683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332838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692696"/>
            <a:ext cx="3600400" cy="25922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306849"/>
            <a:ext cx="3835152" cy="29523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3861048"/>
            <a:ext cx="3792697" cy="28445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764767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404664"/>
            <a:ext cx="4032448" cy="30243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7993" y="1295400"/>
            <a:ext cx="3200400" cy="4267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456984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484784"/>
            <a:ext cx="7200800" cy="50405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0070C0"/>
                </a:solidFill>
              </a:rPr>
              <a:t>Если ты способен выдумать что-то, то можешь и сделать это!</a:t>
            </a:r>
          </a:p>
        </p:txBody>
      </p:sp>
    </p:spTree>
    <p:extLst>
      <p:ext uri="{BB962C8B-B14F-4D97-AF65-F5344CB8AC3E}">
        <p14:creationId xmlns:p14="http://schemas.microsoft.com/office/powerpoint/2010/main" val="314467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332656"/>
            <a:ext cx="7248805" cy="48965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493531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332656"/>
            <a:ext cx="7104789" cy="48245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627385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71600" y="404664"/>
            <a:ext cx="748883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u="sng" dirty="0" smtClean="0"/>
              <a:t>Фантазия – </a:t>
            </a:r>
            <a:r>
              <a:rPr lang="ru-RU" sz="4000" b="1" i="1" u="sng" dirty="0"/>
              <a:t>это </a:t>
            </a:r>
            <a:r>
              <a:rPr lang="ru-RU" sz="4000" b="1" i="1" u="sng" dirty="0" smtClean="0"/>
              <a:t>творчество. </a:t>
            </a:r>
          </a:p>
          <a:p>
            <a:pPr algn="ctr"/>
            <a:r>
              <a:rPr lang="ru-RU" sz="4000" b="1" i="1" u="sng" dirty="0" smtClean="0">
                <a:solidFill>
                  <a:schemeClr val="bg1"/>
                </a:solidFill>
              </a:rPr>
              <a:t>Творчество </a:t>
            </a:r>
            <a:r>
              <a:rPr lang="ru-RU" sz="4000" b="1" i="1" u="sng" dirty="0">
                <a:solidFill>
                  <a:schemeClr val="bg1"/>
                </a:solidFill>
              </a:rPr>
              <a:t>— это загадка, которую художник задает сам </a:t>
            </a:r>
            <a:r>
              <a:rPr lang="ru-RU" sz="4000" b="1" i="1" u="sng" dirty="0" smtClean="0">
                <a:solidFill>
                  <a:schemeClr val="bg1"/>
                </a:solidFill>
              </a:rPr>
              <a:t>себе.</a:t>
            </a:r>
            <a:endParaRPr lang="ru-RU" sz="4000" b="1" i="1" u="sng" dirty="0">
              <a:solidFill>
                <a:schemeClr val="bg1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2228056"/>
          </a:xfrm>
        </p:spPr>
        <p:txBody>
          <a:bodyPr/>
          <a:lstStyle/>
          <a:p>
            <a:pPr algn="ctr"/>
            <a:r>
              <a:rPr lang="ru-RU" sz="9600" b="1" i="1" u="sng" dirty="0" smtClean="0">
                <a:solidFill>
                  <a:schemeClr val="tx1"/>
                </a:solidFill>
              </a:rPr>
              <a:t>Спасибо.</a:t>
            </a:r>
            <a:endParaRPr lang="ru-RU" sz="9600" b="1" i="1" u="sng" dirty="0">
              <a:solidFill>
                <a:schemeClr val="tx1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753616" y="4293096"/>
            <a:ext cx="7924800" cy="1560800"/>
          </a:xfrm>
        </p:spPr>
        <p:txBody>
          <a:bodyPr/>
          <a:lstStyle/>
          <a:p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0502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683568" y="1052736"/>
            <a:ext cx="792088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i="1" dirty="0" smtClean="0">
                <a:latin typeface="Times New Roman" pitchFamily="18" charset="0"/>
                <a:cs typeface="Arial" pitchFamily="34" charset="0"/>
              </a:rPr>
              <a:t>   </a:t>
            </a:r>
            <a:endParaRPr kumimoji="0" lang="ru-RU" sz="240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0640" y="468079"/>
            <a:ext cx="3672408" cy="30243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4083287"/>
            <a:ext cx="3835152" cy="24803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323172"/>
            <a:ext cx="2727175" cy="37539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3363760"/>
            <a:ext cx="1362075" cy="142875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7875" y="3570352"/>
            <a:ext cx="3259088" cy="24443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404664"/>
            <a:ext cx="3156774" cy="21269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666093"/>
            <a:ext cx="3017887" cy="24028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167889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3916" y="188640"/>
            <a:ext cx="4267200" cy="3200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924944"/>
            <a:ext cx="4267200" cy="3200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228493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04664"/>
            <a:ext cx="4032448" cy="33843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2852936"/>
            <a:ext cx="4339208" cy="33444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045882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16632"/>
            <a:ext cx="4267200" cy="3200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3492236"/>
            <a:ext cx="4267200" cy="3200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60648"/>
            <a:ext cx="3744416" cy="3200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690168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2701993"/>
            <a:ext cx="4267200" cy="3200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476672"/>
            <a:ext cx="4267200" cy="3200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028698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3467797"/>
            <a:ext cx="3943722" cy="3200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36387"/>
            <a:ext cx="4267200" cy="3200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6465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484784"/>
            <a:ext cx="3200400" cy="4267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492896"/>
            <a:ext cx="4267200" cy="39604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5212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FFFF00"/>
                </a:solidFill>
                <a:effectLst/>
              </a:rPr>
              <a:t/>
            </a:r>
            <a:br>
              <a:rPr lang="ru-RU" dirty="0">
                <a:solidFill>
                  <a:srgbClr val="FFFF00"/>
                </a:solidFill>
                <a:effectLst/>
              </a:rPr>
            </a:br>
            <a:r>
              <a:rPr lang="ru-RU" b="1" i="1" dirty="0">
                <a:solidFill>
                  <a:srgbClr val="0070C0"/>
                </a:solidFill>
                <a:effectLst/>
              </a:rPr>
              <a:t>В любой работе есть место </a:t>
            </a:r>
            <a:r>
              <a:rPr lang="ru-RU" b="1" i="1" dirty="0" smtClean="0">
                <a:solidFill>
                  <a:srgbClr val="0070C0"/>
                </a:solidFill>
                <a:effectLst/>
              </a:rPr>
              <a:t>творчеству</a:t>
            </a:r>
            <a:r>
              <a:rPr lang="ru-RU" dirty="0" smtClean="0">
                <a:solidFill>
                  <a:srgbClr val="FFFF00"/>
                </a:solidFill>
                <a:effectLst/>
              </a:rPr>
              <a:t>.</a:t>
            </a:r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0353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274</TotalTime>
  <Words>52</Words>
  <Application>Microsoft Office PowerPoint</Application>
  <PresentationFormat>Экран (4:3)</PresentationFormat>
  <Paragraphs>13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Бумажная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В любой работе есть место творчеству.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Если ты способен выдумать что-то, то можешь и сделать это!</vt:lpstr>
      <vt:lpstr>Презентация PowerPoint</vt:lpstr>
      <vt:lpstr>Презентация PowerPoint</vt:lpstr>
      <vt:lpstr>Спасибо.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Черникова</cp:lastModifiedBy>
  <cp:revision>14</cp:revision>
  <dcterms:created xsi:type="dcterms:W3CDTF">2013-08-18T07:43:00Z</dcterms:created>
  <dcterms:modified xsi:type="dcterms:W3CDTF">2013-12-13T21:47:15Z</dcterms:modified>
</cp:coreProperties>
</file>